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Agrandir Narrow Ultra-Bold" charset="1" panose="00000906000000000000"/>
      <p:regular r:id="rId40"/>
    </p:embeddedFont>
    <p:embeddedFont>
      <p:font typeface="Inter Medium" charset="1" panose="02000503000000020004"/>
      <p:regular r:id="rId41"/>
    </p:embeddedFont>
    <p:embeddedFont>
      <p:font typeface="Canva Sans Bold" charset="1" panose="020B0803030501040103"/>
      <p:regular r:id="rId42"/>
    </p:embeddedFont>
    <p:embeddedFont>
      <p:font typeface="Times New Roman" charset="1" panose="02030502070405020303"/>
      <p:regular r:id="rId43"/>
    </p:embeddedFont>
    <p:embeddedFont>
      <p:font typeface="Arimo" charset="1" panose="020B0604020202020204"/>
      <p:regular r:id="rId44"/>
    </p:embeddedFont>
    <p:embeddedFont>
      <p:font typeface="Inter Bold" charset="1" panose="020B0802030000000004"/>
      <p:regular r:id="rId45"/>
    </p:embeddedFont>
    <p:embeddedFont>
      <p:font typeface="DM Sans Bold" charset="1" panose="00000000000000000000"/>
      <p:regular r:id="rId46"/>
    </p:embeddedFont>
    <p:embeddedFont>
      <p:font typeface="Agrandir Narrow Bold" charset="1" panose="00000806000000000000"/>
      <p:regular r:id="rId47"/>
    </p:embeddedFont>
    <p:embeddedFont>
      <p:font typeface="Inter" charset="1" panose="020B0502030000000004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29.png" Type="http://schemas.openxmlformats.org/officeDocument/2006/relationships/image"/><Relationship Id="rId2" Target="../media/image35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61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35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64.png" Type="http://schemas.openxmlformats.org/officeDocument/2006/relationships/image"/><Relationship Id="rId8" Target="../media/image56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35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68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6.png" Type="http://schemas.openxmlformats.org/officeDocument/2006/relationships/image"/><Relationship Id="rId4" Target="../media/image9.png" Type="http://schemas.openxmlformats.org/officeDocument/2006/relationships/image"/><Relationship Id="rId5" Target="../media/image69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35.png" Type="http://schemas.openxmlformats.org/officeDocument/2006/relationships/image"/><Relationship Id="rId3" Target="../media/image71.pn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26.png" Type="http://schemas.openxmlformats.org/officeDocument/2006/relationships/image"/><Relationship Id="rId7" Target="../media/image8.png" Type="http://schemas.openxmlformats.org/officeDocument/2006/relationships/image"/><Relationship Id="rId8" Target="../media/image60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26.png" Type="http://schemas.openxmlformats.org/officeDocument/2006/relationships/image"/><Relationship Id="rId12" Target="../media/image8.png" Type="http://schemas.openxmlformats.org/officeDocument/2006/relationships/image"/><Relationship Id="rId13" Target="../media/image76.pn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2" Target="../media/image35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77.png" Type="http://schemas.openxmlformats.org/officeDocument/2006/relationships/image"/><Relationship Id="rId4" Target="../media/image21.png" Type="http://schemas.openxmlformats.org/officeDocument/2006/relationships/image"/><Relationship Id="rId5" Target="../media/image45.png" Type="http://schemas.openxmlformats.org/officeDocument/2006/relationships/image"/><Relationship Id="rId6" Target="../media/image16.png" Type="http://schemas.openxmlformats.org/officeDocument/2006/relationships/image"/><Relationship Id="rId7" Target="../media/image78.pn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79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81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82.png" Type="http://schemas.openxmlformats.org/officeDocument/2006/relationships/image"/><Relationship Id="rId4" Target="../media/image23.png" Type="http://schemas.openxmlformats.org/officeDocument/2006/relationships/image"/><Relationship Id="rId5" Target="../media/image10.pn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17" Target="../media/image23.pn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8.png" Type="http://schemas.openxmlformats.org/officeDocument/2006/relationships/image"/><Relationship Id="rId20" Target="../media/image26.png" Type="http://schemas.openxmlformats.org/officeDocument/2006/relationships/image"/><Relationship Id="rId21" Target="../media/image27.png" Type="http://schemas.openxmlformats.org/officeDocument/2006/relationships/image"/><Relationship Id="rId22" Target="../media/image28.png" Type="http://schemas.openxmlformats.org/officeDocument/2006/relationships/image"/><Relationship Id="rId23" Target="../media/image29.png" Type="http://schemas.openxmlformats.org/officeDocument/2006/relationships/image"/><Relationship Id="rId24" Target="../media/image30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69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2" Target="../media/image35.png" Type="http://schemas.openxmlformats.org/officeDocument/2006/relationships/image"/><Relationship Id="rId3" Target="../media/image87.png" Type="http://schemas.openxmlformats.org/officeDocument/2006/relationships/image"/><Relationship Id="rId4" Target="../media/image88.png" Type="http://schemas.openxmlformats.org/officeDocument/2006/relationships/image"/><Relationship Id="rId5" Target="../media/image11.png" Type="http://schemas.openxmlformats.org/officeDocument/2006/relationships/image"/><Relationship Id="rId6" Target="../media/image14.png" Type="http://schemas.openxmlformats.org/officeDocument/2006/relationships/image"/><Relationship Id="rId7" Target="../media/image42.pn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1.png" Type="http://schemas.openxmlformats.org/officeDocument/2006/relationships/image"/><Relationship Id="rId4" Target="../media/image45.png" Type="http://schemas.openxmlformats.org/officeDocument/2006/relationships/image"/><Relationship Id="rId5" Target="../media/image90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78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91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3.png" Type="http://schemas.openxmlformats.org/officeDocument/2006/relationships/image"/><Relationship Id="rId7" Target="../media/image92.pn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40.png" Type="http://schemas.openxmlformats.org/officeDocument/2006/relationships/image"/><Relationship Id="rId4" Target="../media/image94.png" Type="http://schemas.openxmlformats.org/officeDocument/2006/relationships/image"/><Relationship Id="rId5" Target="../media/image95.png" Type="http://schemas.openxmlformats.org/officeDocument/2006/relationships/image"/><Relationship Id="rId6" Target="../media/image96.svg" Type="http://schemas.openxmlformats.org/officeDocument/2006/relationships/image"/><Relationship Id="rId7" Target="../media/image9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35.png" Type="http://schemas.openxmlformats.org/officeDocument/2006/relationships/image"/><Relationship Id="rId3" Target="../media/image98.png" Type="http://schemas.openxmlformats.org/officeDocument/2006/relationships/image"/><Relationship Id="rId4" Target="../media/image99.png" Type="http://schemas.openxmlformats.org/officeDocument/2006/relationships/image"/><Relationship Id="rId5" Target="../media/image46.png" Type="http://schemas.openxmlformats.org/officeDocument/2006/relationships/image"/><Relationship Id="rId6" Target="../media/image100.png" Type="http://schemas.openxmlformats.org/officeDocument/2006/relationships/image"/><Relationship Id="rId7" Target="../media/image14.png" Type="http://schemas.openxmlformats.org/officeDocument/2006/relationships/image"/><Relationship Id="rId8" Target="../media/image30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Relationship Id="rId5" Target="../media/image103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01.pn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01.pn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08.png" Type="http://schemas.openxmlformats.org/officeDocument/2006/relationships/image"/><Relationship Id="rId4" Target="../media/image109.png" Type="http://schemas.openxmlformats.org/officeDocument/2006/relationships/image"/><Relationship Id="rId5" Target="../media/image110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24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40.png" Type="http://schemas.openxmlformats.org/officeDocument/2006/relationships/image"/><Relationship Id="rId4" Target="../media/image24.png" Type="http://schemas.openxmlformats.org/officeDocument/2006/relationships/image"/><Relationship Id="rId5" Target="../media/image36.png" Type="http://schemas.openxmlformats.org/officeDocument/2006/relationships/image"/><Relationship Id="rId6" Target="../media/image41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40.png" Type="http://schemas.openxmlformats.org/officeDocument/2006/relationships/image"/><Relationship Id="rId4" Target="../media/image24.png" Type="http://schemas.openxmlformats.org/officeDocument/2006/relationships/image"/><Relationship Id="rId5" Target="../media/image36.png" Type="http://schemas.openxmlformats.org/officeDocument/2006/relationships/image"/><Relationship Id="rId6" Target="../media/image42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35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21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51.png" Type="http://schemas.openxmlformats.org/officeDocument/2006/relationships/image"/><Relationship Id="rId2" Target="../media/image35.png" Type="http://schemas.openxmlformats.org/officeDocument/2006/relationships/image"/><Relationship Id="rId3" Target="../media/image48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29.pn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14" Target="../media/image60.png" Type="http://schemas.openxmlformats.org/officeDocument/2006/relationships/image"/><Relationship Id="rId2" Target="../media/image35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20451" y="3419856"/>
            <a:ext cx="13409111" cy="3450376"/>
            <a:chOff x="0" y="0"/>
            <a:chExt cx="3531618" cy="908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31618" cy="908741"/>
            </a:xfrm>
            <a:custGeom>
              <a:avLst/>
              <a:gdLst/>
              <a:ahLst/>
              <a:cxnLst/>
              <a:rect r="r" b="b" t="t" l="l"/>
              <a:pathLst>
                <a:path h="908741" w="3531618">
                  <a:moveTo>
                    <a:pt x="14434" y="0"/>
                  </a:moveTo>
                  <a:lnTo>
                    <a:pt x="3517184" y="0"/>
                  </a:lnTo>
                  <a:cubicBezTo>
                    <a:pt x="3525155" y="0"/>
                    <a:pt x="3531618" y="6462"/>
                    <a:pt x="3531618" y="14434"/>
                  </a:cubicBezTo>
                  <a:lnTo>
                    <a:pt x="3531618" y="894307"/>
                  </a:lnTo>
                  <a:cubicBezTo>
                    <a:pt x="3531618" y="902279"/>
                    <a:pt x="3525155" y="908741"/>
                    <a:pt x="3517184" y="908741"/>
                  </a:cubicBezTo>
                  <a:lnTo>
                    <a:pt x="14434" y="908741"/>
                  </a:lnTo>
                  <a:cubicBezTo>
                    <a:pt x="6462" y="908741"/>
                    <a:pt x="0" y="902279"/>
                    <a:pt x="0" y="894307"/>
                  </a:cubicBezTo>
                  <a:lnTo>
                    <a:pt x="0" y="14434"/>
                  </a:lnTo>
                  <a:cubicBezTo>
                    <a:pt x="0" y="6462"/>
                    <a:pt x="6462" y="0"/>
                    <a:pt x="1443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3531618" cy="107066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9570"/>
                </a:lnSpc>
                <a:spcBef>
                  <a:spcPct val="0"/>
                </a:spcBef>
              </a:pPr>
              <a:r>
                <a:rPr lang="en-US" b="true" sz="87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Automatic Vacuum Cleaner Robot Project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62507" y="7159415"/>
            <a:ext cx="9525000" cy="1143000"/>
            <a:chOff x="0" y="0"/>
            <a:chExt cx="2508642" cy="3010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08642" cy="301037"/>
            </a:xfrm>
            <a:custGeom>
              <a:avLst/>
              <a:gdLst/>
              <a:ahLst/>
              <a:cxnLst/>
              <a:rect r="r" b="b" t="t" l="l"/>
              <a:pathLst>
                <a:path h="301037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280717"/>
                  </a:lnTo>
                  <a:cubicBezTo>
                    <a:pt x="2508642" y="286106"/>
                    <a:pt x="2506501" y="291275"/>
                    <a:pt x="2502690" y="295085"/>
                  </a:cubicBezTo>
                  <a:cubicBezTo>
                    <a:pt x="2498880" y="298896"/>
                    <a:pt x="2493711" y="301037"/>
                    <a:pt x="2488322" y="301037"/>
                  </a:cubicBezTo>
                  <a:lnTo>
                    <a:pt x="20320" y="301037"/>
                  </a:lnTo>
                  <a:cubicBezTo>
                    <a:pt x="9098" y="301037"/>
                    <a:pt x="0" y="291939"/>
                    <a:pt x="0" y="280717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508642" cy="310562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4560"/>
                </a:lnSpc>
              </a:pPr>
              <a:r>
                <a:rPr lang="en-US" b="true" sz="3800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Exploring the components of a circuit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2699999">
            <a:off x="450564" y="3664475"/>
            <a:ext cx="1156273" cy="2899744"/>
          </a:xfrm>
          <a:custGeom>
            <a:avLst/>
            <a:gdLst/>
            <a:ahLst/>
            <a:cxnLst/>
            <a:rect r="r" b="b" t="t" l="l"/>
            <a:pathLst>
              <a:path h="2899744" w="1156273">
                <a:moveTo>
                  <a:pt x="0" y="0"/>
                </a:moveTo>
                <a:lnTo>
                  <a:pt x="1156272" y="0"/>
                </a:lnTo>
                <a:lnTo>
                  <a:pt x="1156272" y="2899744"/>
                </a:lnTo>
                <a:lnTo>
                  <a:pt x="0" y="289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118277">
            <a:off x="16256970" y="3998127"/>
            <a:ext cx="2004660" cy="2843490"/>
          </a:xfrm>
          <a:custGeom>
            <a:avLst/>
            <a:gdLst/>
            <a:ahLst/>
            <a:cxnLst/>
            <a:rect r="r" b="b" t="t" l="l"/>
            <a:pathLst>
              <a:path h="2843490" w="2004660">
                <a:moveTo>
                  <a:pt x="0" y="0"/>
                </a:moveTo>
                <a:lnTo>
                  <a:pt x="2004660" y="0"/>
                </a:lnTo>
                <a:lnTo>
                  <a:pt x="2004660" y="2843490"/>
                </a:lnTo>
                <a:lnTo>
                  <a:pt x="0" y="2843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267321">
            <a:off x="1852039" y="10507270"/>
            <a:ext cx="7671380" cy="1387241"/>
          </a:xfrm>
          <a:custGeom>
            <a:avLst/>
            <a:gdLst/>
            <a:ahLst/>
            <a:cxnLst/>
            <a:rect r="r" b="b" t="t" l="l"/>
            <a:pathLst>
              <a:path h="1387241" w="7671380">
                <a:moveTo>
                  <a:pt x="0" y="0"/>
                </a:moveTo>
                <a:lnTo>
                  <a:pt x="7671381" y="0"/>
                </a:lnTo>
                <a:lnTo>
                  <a:pt x="7671381" y="1387241"/>
                </a:lnTo>
                <a:lnTo>
                  <a:pt x="0" y="1387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823633" y="0"/>
            <a:ext cx="1278171" cy="3419856"/>
          </a:xfrm>
          <a:custGeom>
            <a:avLst/>
            <a:gdLst/>
            <a:ahLst/>
            <a:cxnLst/>
            <a:rect r="r" b="b" t="t" l="l"/>
            <a:pathLst>
              <a:path h="3419856" w="1278171">
                <a:moveTo>
                  <a:pt x="0" y="0"/>
                </a:moveTo>
                <a:lnTo>
                  <a:pt x="1278171" y="0"/>
                </a:lnTo>
                <a:lnTo>
                  <a:pt x="1278171" y="3419856"/>
                </a:lnTo>
                <a:lnTo>
                  <a:pt x="0" y="3419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7.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93495" y="246714"/>
            <a:ext cx="7382071" cy="3194166"/>
          </a:xfrm>
          <a:custGeom>
            <a:avLst/>
            <a:gdLst/>
            <a:ahLst/>
            <a:cxnLst/>
            <a:rect r="r" b="b" t="t" l="l"/>
            <a:pathLst>
              <a:path h="3194166" w="7382071">
                <a:moveTo>
                  <a:pt x="0" y="0"/>
                </a:moveTo>
                <a:lnTo>
                  <a:pt x="7382071" y="0"/>
                </a:lnTo>
                <a:lnTo>
                  <a:pt x="7382071" y="3194166"/>
                </a:lnTo>
                <a:lnTo>
                  <a:pt x="0" y="319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84531" y="4883639"/>
            <a:ext cx="3089836" cy="4668708"/>
          </a:xfrm>
          <a:custGeom>
            <a:avLst/>
            <a:gdLst/>
            <a:ahLst/>
            <a:cxnLst/>
            <a:rect r="r" b="b" t="t" l="l"/>
            <a:pathLst>
              <a:path h="4668708" w="3089836">
                <a:moveTo>
                  <a:pt x="0" y="0"/>
                </a:moveTo>
                <a:lnTo>
                  <a:pt x="3089836" y="0"/>
                </a:lnTo>
                <a:lnTo>
                  <a:pt x="3089836" y="4668708"/>
                </a:lnTo>
                <a:lnTo>
                  <a:pt x="0" y="4668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84531" y="4840287"/>
            <a:ext cx="3019253" cy="1070462"/>
          </a:xfrm>
          <a:custGeom>
            <a:avLst/>
            <a:gdLst/>
            <a:ahLst/>
            <a:cxnLst/>
            <a:rect r="r" b="b" t="t" l="l"/>
            <a:pathLst>
              <a:path h="1070462" w="3019253">
                <a:moveTo>
                  <a:pt x="0" y="0"/>
                </a:moveTo>
                <a:lnTo>
                  <a:pt x="3019252" y="0"/>
                </a:lnTo>
                <a:lnTo>
                  <a:pt x="3019252" y="1070463"/>
                </a:lnTo>
                <a:lnTo>
                  <a:pt x="0" y="1070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35142" y="8573425"/>
            <a:ext cx="2567796" cy="830967"/>
          </a:xfrm>
          <a:custGeom>
            <a:avLst/>
            <a:gdLst/>
            <a:ahLst/>
            <a:cxnLst/>
            <a:rect r="r" b="b" t="t" l="l"/>
            <a:pathLst>
              <a:path h="830967" w="2567796">
                <a:moveTo>
                  <a:pt x="0" y="0"/>
                </a:moveTo>
                <a:lnTo>
                  <a:pt x="2567796" y="0"/>
                </a:lnTo>
                <a:lnTo>
                  <a:pt x="2567796" y="830966"/>
                </a:lnTo>
                <a:lnTo>
                  <a:pt x="0" y="830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1759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1791" y="3576701"/>
            <a:ext cx="2778792" cy="3113492"/>
          </a:xfrm>
          <a:custGeom>
            <a:avLst/>
            <a:gdLst/>
            <a:ahLst/>
            <a:cxnLst/>
            <a:rect r="r" b="b" t="t" l="l"/>
            <a:pathLst>
              <a:path h="3113492" w="2778792">
                <a:moveTo>
                  <a:pt x="0" y="0"/>
                </a:moveTo>
                <a:lnTo>
                  <a:pt x="2778792" y="0"/>
                </a:lnTo>
                <a:lnTo>
                  <a:pt x="2778792" y="3113492"/>
                </a:lnTo>
                <a:lnTo>
                  <a:pt x="0" y="31134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5233743" y="6689966"/>
            <a:ext cx="2663377" cy="2765473"/>
          </a:xfrm>
          <a:custGeom>
            <a:avLst/>
            <a:gdLst/>
            <a:ahLst/>
            <a:cxnLst/>
            <a:rect r="r" b="b" t="t" l="l"/>
            <a:pathLst>
              <a:path h="2765473" w="2663377">
                <a:moveTo>
                  <a:pt x="0" y="0"/>
                </a:moveTo>
                <a:lnTo>
                  <a:pt x="2663377" y="0"/>
                </a:lnTo>
                <a:lnTo>
                  <a:pt x="2663377" y="2765474"/>
                </a:lnTo>
                <a:lnTo>
                  <a:pt x="0" y="27654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1908" t="0" r="-131244" b="-96929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6939546">
            <a:off x="14618436" y="2804827"/>
            <a:ext cx="2664620" cy="2658724"/>
          </a:xfrm>
          <a:custGeom>
            <a:avLst/>
            <a:gdLst/>
            <a:ahLst/>
            <a:cxnLst/>
            <a:rect r="r" b="b" t="t" l="l"/>
            <a:pathLst>
              <a:path h="2658724" w="2664620">
                <a:moveTo>
                  <a:pt x="0" y="0"/>
                </a:moveTo>
                <a:lnTo>
                  <a:pt x="2664621" y="0"/>
                </a:lnTo>
                <a:lnTo>
                  <a:pt x="2664621" y="2658724"/>
                </a:lnTo>
                <a:lnTo>
                  <a:pt x="0" y="26587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1833" t="0" r="0" b="-59041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4421364">
            <a:off x="11511479" y="3793421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6"/>
                </a:lnTo>
                <a:lnTo>
                  <a:pt x="0" y="358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1331">
            <a:off x="15890639" y="5351751"/>
            <a:ext cx="717906" cy="301521"/>
          </a:xfrm>
          <a:custGeom>
            <a:avLst/>
            <a:gdLst/>
            <a:ahLst/>
            <a:cxnLst/>
            <a:rect r="r" b="b" t="t" l="l"/>
            <a:pathLst>
              <a:path h="301521" w="717906">
                <a:moveTo>
                  <a:pt x="0" y="0"/>
                </a:moveTo>
                <a:lnTo>
                  <a:pt x="717906" y="0"/>
                </a:lnTo>
                <a:lnTo>
                  <a:pt x="717906" y="301521"/>
                </a:lnTo>
                <a:lnTo>
                  <a:pt x="0" y="301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139238" y="4802187"/>
            <a:ext cx="9525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</a:p>
          <a:p>
            <a:pPr algn="ctr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021830" y="4232800"/>
            <a:ext cx="9525" cy="245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5"/>
              </a:lnSpc>
            </a:pPr>
          </a:p>
          <a:p>
            <a:pPr algn="ctr">
              <a:lnSpc>
                <a:spcPts val="9755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917015" y="1086041"/>
            <a:ext cx="5135032" cy="178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Now insert this part from (step 6) to part 1 as shown.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8260" y="8006028"/>
            <a:ext cx="17316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1           2  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3042469" y="8329561"/>
            <a:ext cx="1722541" cy="1348172"/>
          </a:xfrm>
          <a:custGeom>
            <a:avLst/>
            <a:gdLst/>
            <a:ahLst/>
            <a:cxnLst/>
            <a:rect r="r" b="b" t="t" l="l"/>
            <a:pathLst>
              <a:path h="1348172" w="1722541">
                <a:moveTo>
                  <a:pt x="0" y="0"/>
                </a:moveTo>
                <a:lnTo>
                  <a:pt x="1722542" y="0"/>
                </a:lnTo>
                <a:lnTo>
                  <a:pt x="1722542" y="1348172"/>
                </a:lnTo>
                <a:lnTo>
                  <a:pt x="0" y="13481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6617" t="-151215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388321" y="5974697"/>
            <a:ext cx="1722541" cy="1284225"/>
          </a:xfrm>
          <a:custGeom>
            <a:avLst/>
            <a:gdLst/>
            <a:ahLst/>
            <a:cxnLst/>
            <a:rect r="r" b="b" t="t" l="l"/>
            <a:pathLst>
              <a:path h="1284225" w="1722541">
                <a:moveTo>
                  <a:pt x="0" y="0"/>
                </a:moveTo>
                <a:lnTo>
                  <a:pt x="1722542" y="0"/>
                </a:lnTo>
                <a:lnTo>
                  <a:pt x="1722542" y="1284225"/>
                </a:lnTo>
                <a:lnTo>
                  <a:pt x="0" y="12842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6617" t="-163724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8.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58332" y="4709014"/>
            <a:ext cx="3089836" cy="4668708"/>
          </a:xfrm>
          <a:custGeom>
            <a:avLst/>
            <a:gdLst/>
            <a:ahLst/>
            <a:cxnLst/>
            <a:rect r="r" b="b" t="t" l="l"/>
            <a:pathLst>
              <a:path h="4668708" w="3089836">
                <a:moveTo>
                  <a:pt x="0" y="0"/>
                </a:moveTo>
                <a:lnTo>
                  <a:pt x="3089836" y="0"/>
                </a:lnTo>
                <a:lnTo>
                  <a:pt x="3089836" y="4668708"/>
                </a:lnTo>
                <a:lnTo>
                  <a:pt x="0" y="4668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01854" y="4800274"/>
            <a:ext cx="3019253" cy="1070462"/>
          </a:xfrm>
          <a:custGeom>
            <a:avLst/>
            <a:gdLst/>
            <a:ahLst/>
            <a:cxnLst/>
            <a:rect r="r" b="b" t="t" l="l"/>
            <a:pathLst>
              <a:path h="1070462" w="3019253">
                <a:moveTo>
                  <a:pt x="0" y="0"/>
                </a:moveTo>
                <a:lnTo>
                  <a:pt x="3019252" y="0"/>
                </a:lnTo>
                <a:lnTo>
                  <a:pt x="3019252" y="1070462"/>
                </a:lnTo>
                <a:lnTo>
                  <a:pt x="0" y="1070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55625" y="2850226"/>
            <a:ext cx="3592543" cy="3161152"/>
          </a:xfrm>
          <a:custGeom>
            <a:avLst/>
            <a:gdLst/>
            <a:ahLst/>
            <a:cxnLst/>
            <a:rect r="r" b="b" t="t" l="l"/>
            <a:pathLst>
              <a:path h="3161152" w="3592543">
                <a:moveTo>
                  <a:pt x="0" y="0"/>
                </a:moveTo>
                <a:lnTo>
                  <a:pt x="3592543" y="0"/>
                </a:lnTo>
                <a:lnTo>
                  <a:pt x="3592543" y="3161151"/>
                </a:lnTo>
                <a:lnTo>
                  <a:pt x="0" y="31611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2000"/>
            </a:blip>
            <a:stretch>
              <a:fillRect l="0" t="-9575" r="0" b="-210555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35142" y="8573425"/>
            <a:ext cx="3883540" cy="1256756"/>
          </a:xfrm>
          <a:custGeom>
            <a:avLst/>
            <a:gdLst/>
            <a:ahLst/>
            <a:cxnLst/>
            <a:rect r="r" b="b" t="t" l="l"/>
            <a:pathLst>
              <a:path h="1256756" w="3883540">
                <a:moveTo>
                  <a:pt x="0" y="0"/>
                </a:moveTo>
                <a:lnTo>
                  <a:pt x="3883540" y="0"/>
                </a:lnTo>
                <a:lnTo>
                  <a:pt x="3883540" y="1256756"/>
                </a:lnTo>
                <a:lnTo>
                  <a:pt x="0" y="12567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1759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217196" y="4124401"/>
            <a:ext cx="2119431" cy="2422207"/>
          </a:xfrm>
          <a:custGeom>
            <a:avLst/>
            <a:gdLst/>
            <a:ahLst/>
            <a:cxnLst/>
            <a:rect r="r" b="b" t="t" l="l"/>
            <a:pathLst>
              <a:path h="2422207" w="2119431">
                <a:moveTo>
                  <a:pt x="2119432" y="0"/>
                </a:moveTo>
                <a:lnTo>
                  <a:pt x="0" y="0"/>
                </a:lnTo>
                <a:lnTo>
                  <a:pt x="0" y="2422207"/>
                </a:lnTo>
                <a:lnTo>
                  <a:pt x="2119432" y="2422207"/>
                </a:lnTo>
                <a:lnTo>
                  <a:pt x="2119432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352803" y="971550"/>
            <a:ext cx="5320388" cy="178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After inserting the mesh in the bottle it will look similar to this.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2081713">
            <a:off x="13070868" y="1712361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419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9.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585067">
            <a:off x="6074830" y="5303959"/>
            <a:ext cx="4491422" cy="2480976"/>
          </a:xfrm>
          <a:custGeom>
            <a:avLst/>
            <a:gdLst/>
            <a:ahLst/>
            <a:cxnLst/>
            <a:rect r="r" b="b" t="t" l="l"/>
            <a:pathLst>
              <a:path h="2480976" w="4491422">
                <a:moveTo>
                  <a:pt x="0" y="0"/>
                </a:moveTo>
                <a:lnTo>
                  <a:pt x="4491422" y="0"/>
                </a:lnTo>
                <a:lnTo>
                  <a:pt x="4491422" y="2480976"/>
                </a:lnTo>
                <a:lnTo>
                  <a:pt x="0" y="248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85067">
            <a:off x="11651822" y="5217258"/>
            <a:ext cx="4805342" cy="2654380"/>
          </a:xfrm>
          <a:custGeom>
            <a:avLst/>
            <a:gdLst/>
            <a:ahLst/>
            <a:cxnLst/>
            <a:rect r="r" b="b" t="t" l="l"/>
            <a:pathLst>
              <a:path h="2654380" w="4805342">
                <a:moveTo>
                  <a:pt x="0" y="0"/>
                </a:moveTo>
                <a:lnTo>
                  <a:pt x="4805342" y="0"/>
                </a:lnTo>
                <a:lnTo>
                  <a:pt x="4805342" y="2654379"/>
                </a:lnTo>
                <a:lnTo>
                  <a:pt x="0" y="2654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82961">
            <a:off x="13376387" y="7049482"/>
            <a:ext cx="1356212" cy="399466"/>
          </a:xfrm>
          <a:custGeom>
            <a:avLst/>
            <a:gdLst/>
            <a:ahLst/>
            <a:cxnLst/>
            <a:rect r="r" b="b" t="t" l="l"/>
            <a:pathLst>
              <a:path h="399466" w="1356212">
                <a:moveTo>
                  <a:pt x="0" y="0"/>
                </a:moveTo>
                <a:lnTo>
                  <a:pt x="1356212" y="0"/>
                </a:lnTo>
                <a:lnTo>
                  <a:pt x="1356212" y="399466"/>
                </a:lnTo>
                <a:lnTo>
                  <a:pt x="0" y="399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4682961">
            <a:off x="14048025" y="6906000"/>
            <a:ext cx="1356212" cy="399466"/>
          </a:xfrm>
          <a:custGeom>
            <a:avLst/>
            <a:gdLst/>
            <a:ahLst/>
            <a:cxnLst/>
            <a:rect r="r" b="b" t="t" l="l"/>
            <a:pathLst>
              <a:path h="399466" w="1356212">
                <a:moveTo>
                  <a:pt x="0" y="0"/>
                </a:moveTo>
                <a:lnTo>
                  <a:pt x="1356212" y="0"/>
                </a:lnTo>
                <a:lnTo>
                  <a:pt x="1356212" y="399466"/>
                </a:lnTo>
                <a:lnTo>
                  <a:pt x="0" y="399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3004875">
            <a:off x="3242315" y="8232350"/>
            <a:ext cx="1228226" cy="1419169"/>
          </a:xfrm>
          <a:custGeom>
            <a:avLst/>
            <a:gdLst/>
            <a:ahLst/>
            <a:cxnLst/>
            <a:rect r="r" b="b" t="t" l="l"/>
            <a:pathLst>
              <a:path h="1419169" w="1228226">
                <a:moveTo>
                  <a:pt x="0" y="0"/>
                </a:moveTo>
                <a:lnTo>
                  <a:pt x="1228226" y="0"/>
                </a:lnTo>
                <a:lnTo>
                  <a:pt x="1228226" y="1419168"/>
                </a:lnTo>
                <a:lnTo>
                  <a:pt x="0" y="1419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38207" y="4664913"/>
            <a:ext cx="3170882" cy="1989728"/>
          </a:xfrm>
          <a:custGeom>
            <a:avLst/>
            <a:gdLst/>
            <a:ahLst/>
            <a:cxnLst/>
            <a:rect r="r" b="b" t="t" l="l"/>
            <a:pathLst>
              <a:path h="1989728" w="3170882">
                <a:moveTo>
                  <a:pt x="0" y="0"/>
                </a:moveTo>
                <a:lnTo>
                  <a:pt x="3170882" y="0"/>
                </a:lnTo>
                <a:lnTo>
                  <a:pt x="3170882" y="1989728"/>
                </a:lnTo>
                <a:lnTo>
                  <a:pt x="0" y="198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757432" y="935397"/>
            <a:ext cx="6511131" cy="237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 part 2 from (step 5) to make to slots as shown in fig. Make 2 on both on opposite ends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335142" y="8573425"/>
            <a:ext cx="2707327" cy="876121"/>
          </a:xfrm>
          <a:custGeom>
            <a:avLst/>
            <a:gdLst/>
            <a:ahLst/>
            <a:cxnLst/>
            <a:rect r="r" b="b" t="t" l="l"/>
            <a:pathLst>
              <a:path h="876121" w="2707327">
                <a:moveTo>
                  <a:pt x="0" y="0"/>
                </a:moveTo>
                <a:lnTo>
                  <a:pt x="2707327" y="0"/>
                </a:lnTo>
                <a:lnTo>
                  <a:pt x="2707327" y="876120"/>
                </a:lnTo>
                <a:lnTo>
                  <a:pt x="0" y="8761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31759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4421364">
            <a:off x="13042599" y="2575389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6"/>
                </a:lnTo>
                <a:lnTo>
                  <a:pt x="0" y="358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10.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599084" cy="3720758"/>
          </a:xfrm>
          <a:custGeom>
            <a:avLst/>
            <a:gdLst/>
            <a:ahLst/>
            <a:cxnLst/>
            <a:rect r="r" b="b" t="t" l="l"/>
            <a:pathLst>
              <a:path h="3720758" w="8599084">
                <a:moveTo>
                  <a:pt x="0" y="0"/>
                </a:moveTo>
                <a:lnTo>
                  <a:pt x="8599084" y="0"/>
                </a:lnTo>
                <a:lnTo>
                  <a:pt x="8599084" y="3720758"/>
                </a:lnTo>
                <a:lnTo>
                  <a:pt x="0" y="372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2846947" y="6333238"/>
            <a:ext cx="2325858" cy="0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829013" y="6314188"/>
            <a:ext cx="23258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35142" y="7977496"/>
            <a:ext cx="1794146" cy="1794146"/>
          </a:xfrm>
          <a:custGeom>
            <a:avLst/>
            <a:gdLst/>
            <a:ahLst/>
            <a:cxnLst/>
            <a:rect r="r" b="b" t="t" l="l"/>
            <a:pathLst>
              <a:path h="1794146" w="1794146">
                <a:moveTo>
                  <a:pt x="0" y="0"/>
                </a:moveTo>
                <a:lnTo>
                  <a:pt x="1794146" y="0"/>
                </a:lnTo>
                <a:lnTo>
                  <a:pt x="1794146" y="1794146"/>
                </a:lnTo>
                <a:lnTo>
                  <a:pt x="0" y="1794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346904" y="7986681"/>
            <a:ext cx="1843500" cy="1843500"/>
          </a:xfrm>
          <a:custGeom>
            <a:avLst/>
            <a:gdLst/>
            <a:ahLst/>
            <a:cxnLst/>
            <a:rect r="r" b="b" t="t" l="l"/>
            <a:pathLst>
              <a:path h="1843500" w="1843500">
                <a:moveTo>
                  <a:pt x="0" y="0"/>
                </a:moveTo>
                <a:lnTo>
                  <a:pt x="1843500" y="0"/>
                </a:lnTo>
                <a:lnTo>
                  <a:pt x="1843500" y="1843500"/>
                </a:lnTo>
                <a:lnTo>
                  <a:pt x="0" y="18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70397" y="4404850"/>
            <a:ext cx="2867372" cy="2278366"/>
          </a:xfrm>
          <a:custGeom>
            <a:avLst/>
            <a:gdLst/>
            <a:ahLst/>
            <a:cxnLst/>
            <a:rect r="r" b="b" t="t" l="l"/>
            <a:pathLst>
              <a:path h="2278366" w="2867372">
                <a:moveTo>
                  <a:pt x="0" y="0"/>
                </a:moveTo>
                <a:lnTo>
                  <a:pt x="2867372" y="0"/>
                </a:lnTo>
                <a:lnTo>
                  <a:pt x="2867372" y="2278366"/>
                </a:lnTo>
                <a:lnTo>
                  <a:pt x="0" y="2278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871123" y="933309"/>
            <a:ext cx="6283748" cy="237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Solder single strand wires on DC Toy / Hobby Motor and on the same two points solder capacitor (104uF).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4421364">
            <a:off x="13061649" y="2575389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6"/>
                </a:lnTo>
                <a:lnTo>
                  <a:pt x="0" y="358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738671" y="3992816"/>
            <a:ext cx="3549293" cy="4283214"/>
          </a:xfrm>
          <a:custGeom>
            <a:avLst/>
            <a:gdLst/>
            <a:ahLst/>
            <a:cxnLst/>
            <a:rect r="r" b="b" t="t" l="l"/>
            <a:pathLst>
              <a:path h="4283214" w="3549293">
                <a:moveTo>
                  <a:pt x="0" y="0"/>
                </a:moveTo>
                <a:lnTo>
                  <a:pt x="3549293" y="0"/>
                </a:lnTo>
                <a:lnTo>
                  <a:pt x="3549293" y="4283214"/>
                </a:lnTo>
                <a:lnTo>
                  <a:pt x="0" y="4283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11.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690753" cy="3760423"/>
          </a:xfrm>
          <a:custGeom>
            <a:avLst/>
            <a:gdLst/>
            <a:ahLst/>
            <a:cxnLst/>
            <a:rect r="r" b="b" t="t" l="l"/>
            <a:pathLst>
              <a:path h="3760423" w="8690753">
                <a:moveTo>
                  <a:pt x="0" y="0"/>
                </a:moveTo>
                <a:lnTo>
                  <a:pt x="8690754" y="0"/>
                </a:lnTo>
                <a:lnTo>
                  <a:pt x="8690754" y="3760423"/>
                </a:lnTo>
                <a:lnTo>
                  <a:pt x="0" y="3760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02130" y="3028188"/>
            <a:ext cx="7547645" cy="5901918"/>
          </a:xfrm>
          <a:custGeom>
            <a:avLst/>
            <a:gdLst/>
            <a:ahLst/>
            <a:cxnLst/>
            <a:rect r="r" b="b" t="t" l="l"/>
            <a:pathLst>
              <a:path h="5901918" w="7547645">
                <a:moveTo>
                  <a:pt x="0" y="0"/>
                </a:moveTo>
                <a:lnTo>
                  <a:pt x="7547645" y="0"/>
                </a:lnTo>
                <a:lnTo>
                  <a:pt x="7547645" y="5901918"/>
                </a:lnTo>
                <a:lnTo>
                  <a:pt x="0" y="5901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60939" y="5979147"/>
            <a:ext cx="5449076" cy="1605001"/>
          </a:xfrm>
          <a:custGeom>
            <a:avLst/>
            <a:gdLst/>
            <a:ahLst/>
            <a:cxnLst/>
            <a:rect r="r" b="b" t="t" l="l"/>
            <a:pathLst>
              <a:path h="1605001" w="5449076">
                <a:moveTo>
                  <a:pt x="0" y="0"/>
                </a:moveTo>
                <a:lnTo>
                  <a:pt x="5449077" y="0"/>
                </a:lnTo>
                <a:lnTo>
                  <a:pt x="5449077" y="1605001"/>
                </a:lnTo>
                <a:lnTo>
                  <a:pt x="0" y="1605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35142" y="8092378"/>
            <a:ext cx="1794146" cy="1794146"/>
          </a:xfrm>
          <a:custGeom>
            <a:avLst/>
            <a:gdLst/>
            <a:ahLst/>
            <a:cxnLst/>
            <a:rect r="r" b="b" t="t" l="l"/>
            <a:pathLst>
              <a:path h="1794146" w="1794146">
                <a:moveTo>
                  <a:pt x="0" y="0"/>
                </a:moveTo>
                <a:lnTo>
                  <a:pt x="1794146" y="0"/>
                </a:lnTo>
                <a:lnTo>
                  <a:pt x="1794146" y="1794146"/>
                </a:lnTo>
                <a:lnTo>
                  <a:pt x="0" y="1794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004671" y="7977496"/>
            <a:ext cx="1694593" cy="2258153"/>
          </a:xfrm>
          <a:custGeom>
            <a:avLst/>
            <a:gdLst/>
            <a:ahLst/>
            <a:cxnLst/>
            <a:rect r="r" b="b" t="t" l="l"/>
            <a:pathLst>
              <a:path h="2258153" w="1694593">
                <a:moveTo>
                  <a:pt x="0" y="0"/>
                </a:moveTo>
                <a:lnTo>
                  <a:pt x="1694593" y="0"/>
                </a:lnTo>
                <a:lnTo>
                  <a:pt x="1694593" y="2258153"/>
                </a:lnTo>
                <a:lnTo>
                  <a:pt x="0" y="22581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03494" y="4007015"/>
            <a:ext cx="2201177" cy="2685727"/>
          </a:xfrm>
          <a:custGeom>
            <a:avLst/>
            <a:gdLst/>
            <a:ahLst/>
            <a:cxnLst/>
            <a:rect r="r" b="b" t="t" l="l"/>
            <a:pathLst>
              <a:path h="2685727" w="2201177">
                <a:moveTo>
                  <a:pt x="0" y="0"/>
                </a:moveTo>
                <a:lnTo>
                  <a:pt x="2201177" y="0"/>
                </a:lnTo>
                <a:lnTo>
                  <a:pt x="2201177" y="2685726"/>
                </a:lnTo>
                <a:lnTo>
                  <a:pt x="0" y="2685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966204" y="935397"/>
            <a:ext cx="6347793" cy="237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6"/>
              </a:lnSpc>
              <a:spcBef>
                <a:spcPct val="0"/>
              </a:spcBef>
            </a:pPr>
            <a:r>
              <a:rPr lang="en-US" sz="358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Place the hobby motor in between the thin wooden sticks using hot glue and then connect the fan to this motor.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3047035" y="7297874"/>
            <a:ext cx="188288" cy="2023781"/>
          </a:xfrm>
          <a:custGeom>
            <a:avLst/>
            <a:gdLst/>
            <a:ahLst/>
            <a:cxnLst/>
            <a:rect r="r" b="b" t="t" l="l"/>
            <a:pathLst>
              <a:path h="2023781" w="188288">
                <a:moveTo>
                  <a:pt x="0" y="0"/>
                </a:moveTo>
                <a:lnTo>
                  <a:pt x="188287" y="0"/>
                </a:lnTo>
                <a:lnTo>
                  <a:pt x="188287" y="2023782"/>
                </a:lnTo>
                <a:lnTo>
                  <a:pt x="0" y="2023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804" t="0" r="-5804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4421364">
            <a:off x="13296806" y="3129787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5" y="0"/>
                </a:lnTo>
                <a:lnTo>
                  <a:pt x="1003455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12.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51642" y="7025524"/>
            <a:ext cx="2275440" cy="2232776"/>
          </a:xfrm>
          <a:custGeom>
            <a:avLst/>
            <a:gdLst/>
            <a:ahLst/>
            <a:cxnLst/>
            <a:rect r="r" b="b" t="t" l="l"/>
            <a:pathLst>
              <a:path h="2232776" w="2275440">
                <a:moveTo>
                  <a:pt x="0" y="0"/>
                </a:moveTo>
                <a:lnTo>
                  <a:pt x="2275440" y="0"/>
                </a:lnTo>
                <a:lnTo>
                  <a:pt x="2275440" y="2232776"/>
                </a:lnTo>
                <a:lnTo>
                  <a:pt x="0" y="2232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916" t="-56937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51642" y="6837263"/>
            <a:ext cx="2275440" cy="806747"/>
          </a:xfrm>
          <a:custGeom>
            <a:avLst/>
            <a:gdLst/>
            <a:ahLst/>
            <a:cxnLst/>
            <a:rect r="r" b="b" t="t" l="l"/>
            <a:pathLst>
              <a:path h="806747" w="2275440">
                <a:moveTo>
                  <a:pt x="0" y="0"/>
                </a:moveTo>
                <a:lnTo>
                  <a:pt x="2275440" y="0"/>
                </a:lnTo>
                <a:lnTo>
                  <a:pt x="2275440" y="806747"/>
                </a:lnTo>
                <a:lnTo>
                  <a:pt x="0" y="806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30360" y="3072960"/>
            <a:ext cx="4837017" cy="3782329"/>
          </a:xfrm>
          <a:custGeom>
            <a:avLst/>
            <a:gdLst/>
            <a:ahLst/>
            <a:cxnLst/>
            <a:rect r="r" b="b" t="t" l="l"/>
            <a:pathLst>
              <a:path h="3782329" w="4837017">
                <a:moveTo>
                  <a:pt x="0" y="0"/>
                </a:moveTo>
                <a:lnTo>
                  <a:pt x="4837016" y="0"/>
                </a:lnTo>
                <a:lnTo>
                  <a:pt x="4837016" y="3782328"/>
                </a:lnTo>
                <a:lnTo>
                  <a:pt x="0" y="3782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19362" y="4964124"/>
            <a:ext cx="2140000" cy="1038262"/>
          </a:xfrm>
          <a:custGeom>
            <a:avLst/>
            <a:gdLst/>
            <a:ahLst/>
            <a:cxnLst/>
            <a:rect r="r" b="b" t="t" l="l"/>
            <a:pathLst>
              <a:path h="1038262" w="2140000">
                <a:moveTo>
                  <a:pt x="0" y="0"/>
                </a:moveTo>
                <a:lnTo>
                  <a:pt x="2140000" y="0"/>
                </a:lnTo>
                <a:lnTo>
                  <a:pt x="2140000" y="1038262"/>
                </a:lnTo>
                <a:lnTo>
                  <a:pt x="0" y="1038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1778" t="0" r="0" b="-2857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51642" y="5185960"/>
            <a:ext cx="2275440" cy="2476500"/>
          </a:xfrm>
          <a:custGeom>
            <a:avLst/>
            <a:gdLst/>
            <a:ahLst/>
            <a:cxnLst/>
            <a:rect r="r" b="b" t="t" l="l"/>
            <a:pathLst>
              <a:path h="2476500" w="2275440">
                <a:moveTo>
                  <a:pt x="0" y="0"/>
                </a:moveTo>
                <a:lnTo>
                  <a:pt x="2275440" y="0"/>
                </a:lnTo>
                <a:lnTo>
                  <a:pt x="2275440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8831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335142" y="8170076"/>
            <a:ext cx="2573100" cy="832683"/>
          </a:xfrm>
          <a:custGeom>
            <a:avLst/>
            <a:gdLst/>
            <a:ahLst/>
            <a:cxnLst/>
            <a:rect r="r" b="b" t="t" l="l"/>
            <a:pathLst>
              <a:path h="832683" w="2573100">
                <a:moveTo>
                  <a:pt x="0" y="0"/>
                </a:moveTo>
                <a:lnTo>
                  <a:pt x="2573100" y="0"/>
                </a:lnTo>
                <a:lnTo>
                  <a:pt x="2573100" y="832684"/>
                </a:lnTo>
                <a:lnTo>
                  <a:pt x="0" y="832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1759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095596" y="7689345"/>
            <a:ext cx="1794146" cy="1794146"/>
          </a:xfrm>
          <a:custGeom>
            <a:avLst/>
            <a:gdLst/>
            <a:ahLst/>
            <a:cxnLst/>
            <a:rect r="r" b="b" t="t" l="l"/>
            <a:pathLst>
              <a:path h="1794146" w="1794146">
                <a:moveTo>
                  <a:pt x="0" y="0"/>
                </a:moveTo>
                <a:lnTo>
                  <a:pt x="1794146" y="0"/>
                </a:lnTo>
                <a:lnTo>
                  <a:pt x="1794146" y="1794146"/>
                </a:lnTo>
                <a:lnTo>
                  <a:pt x="0" y="17941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248300" y="8219347"/>
            <a:ext cx="1694593" cy="2258153"/>
          </a:xfrm>
          <a:custGeom>
            <a:avLst/>
            <a:gdLst/>
            <a:ahLst/>
            <a:cxnLst/>
            <a:rect r="r" b="b" t="t" l="l"/>
            <a:pathLst>
              <a:path h="2258153" w="1694593">
                <a:moveTo>
                  <a:pt x="0" y="0"/>
                </a:moveTo>
                <a:lnTo>
                  <a:pt x="1694593" y="0"/>
                </a:lnTo>
                <a:lnTo>
                  <a:pt x="1694593" y="2258153"/>
                </a:lnTo>
                <a:lnTo>
                  <a:pt x="0" y="22581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28700" y="4094497"/>
            <a:ext cx="1975748" cy="2598244"/>
          </a:xfrm>
          <a:custGeom>
            <a:avLst/>
            <a:gdLst/>
            <a:ahLst/>
            <a:cxnLst/>
            <a:rect r="r" b="b" t="t" l="l"/>
            <a:pathLst>
              <a:path h="2598244" w="1975748">
                <a:moveTo>
                  <a:pt x="0" y="0"/>
                </a:moveTo>
                <a:lnTo>
                  <a:pt x="1975748" y="0"/>
                </a:lnTo>
                <a:lnTo>
                  <a:pt x="1975748" y="2598244"/>
                </a:lnTo>
                <a:lnTo>
                  <a:pt x="0" y="2598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889742" y="1386496"/>
            <a:ext cx="8016921" cy="126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1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 the hot glue to mount the DC motor on the bottle.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4421364">
            <a:off x="13042599" y="2575389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6"/>
                </a:lnTo>
                <a:lnTo>
                  <a:pt x="0" y="3587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08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13.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77988" y="3466474"/>
            <a:ext cx="8364635" cy="6277101"/>
          </a:xfrm>
          <a:custGeom>
            <a:avLst/>
            <a:gdLst/>
            <a:ahLst/>
            <a:cxnLst/>
            <a:rect r="r" b="b" t="t" l="l"/>
            <a:pathLst>
              <a:path h="6277101" w="8364635">
                <a:moveTo>
                  <a:pt x="0" y="0"/>
                </a:moveTo>
                <a:lnTo>
                  <a:pt x="8364635" y="0"/>
                </a:lnTo>
                <a:lnTo>
                  <a:pt x="8364635" y="6277101"/>
                </a:lnTo>
                <a:lnTo>
                  <a:pt x="0" y="6277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446697">
            <a:off x="9000" y="8204600"/>
            <a:ext cx="2665501" cy="1545991"/>
          </a:xfrm>
          <a:custGeom>
            <a:avLst/>
            <a:gdLst/>
            <a:ahLst/>
            <a:cxnLst/>
            <a:rect r="r" b="b" t="t" l="l"/>
            <a:pathLst>
              <a:path h="1545991" w="2665501">
                <a:moveTo>
                  <a:pt x="0" y="0"/>
                </a:moveTo>
                <a:lnTo>
                  <a:pt x="2665501" y="0"/>
                </a:lnTo>
                <a:lnTo>
                  <a:pt x="2665501" y="1545991"/>
                </a:lnTo>
                <a:lnTo>
                  <a:pt x="0" y="154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046302" y="8055876"/>
            <a:ext cx="1843440" cy="1843440"/>
          </a:xfrm>
          <a:custGeom>
            <a:avLst/>
            <a:gdLst/>
            <a:ahLst/>
            <a:cxnLst/>
            <a:rect r="r" b="b" t="t" l="l"/>
            <a:pathLst>
              <a:path h="1843440" w="1843440">
                <a:moveTo>
                  <a:pt x="0" y="0"/>
                </a:moveTo>
                <a:lnTo>
                  <a:pt x="1843440" y="0"/>
                </a:lnTo>
                <a:lnTo>
                  <a:pt x="1843440" y="1843440"/>
                </a:lnTo>
                <a:lnTo>
                  <a:pt x="0" y="1843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467853" y="1237188"/>
            <a:ext cx="6697739" cy="177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5"/>
              </a:lnSpc>
              <a:spcBef>
                <a:spcPct val="0"/>
              </a:spcBef>
            </a:pPr>
            <a:r>
              <a:rPr lang="en-US" sz="358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Now mount the plastic bottle on top of the acrylic sheet using hot glue.</a:t>
            </a:r>
            <a:r>
              <a:rPr lang="en-US" sz="358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142391">
            <a:off x="2605791" y="8222075"/>
            <a:ext cx="536420" cy="1511041"/>
          </a:xfrm>
          <a:custGeom>
            <a:avLst/>
            <a:gdLst/>
            <a:ahLst/>
            <a:cxnLst/>
            <a:rect r="r" b="b" t="t" l="l"/>
            <a:pathLst>
              <a:path h="1511041" w="536420">
                <a:moveTo>
                  <a:pt x="0" y="0"/>
                </a:moveTo>
                <a:lnTo>
                  <a:pt x="536420" y="0"/>
                </a:lnTo>
                <a:lnTo>
                  <a:pt x="536420" y="1511042"/>
                </a:lnTo>
                <a:lnTo>
                  <a:pt x="0" y="1511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26918" y="4148980"/>
            <a:ext cx="2495637" cy="2467561"/>
          </a:xfrm>
          <a:custGeom>
            <a:avLst/>
            <a:gdLst/>
            <a:ahLst/>
            <a:cxnLst/>
            <a:rect r="r" b="b" t="t" l="l"/>
            <a:pathLst>
              <a:path h="2467561" w="2495637">
                <a:moveTo>
                  <a:pt x="0" y="0"/>
                </a:moveTo>
                <a:lnTo>
                  <a:pt x="2495637" y="0"/>
                </a:lnTo>
                <a:lnTo>
                  <a:pt x="2495637" y="2467561"/>
                </a:lnTo>
                <a:lnTo>
                  <a:pt x="0" y="2467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421364">
            <a:off x="13042599" y="2939153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14.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671607" y="0"/>
            <a:ext cx="8940096" cy="3779929"/>
          </a:xfrm>
          <a:custGeom>
            <a:avLst/>
            <a:gdLst/>
            <a:ahLst/>
            <a:cxnLst/>
            <a:rect r="r" b="b" t="t" l="l"/>
            <a:pathLst>
              <a:path h="3779929" w="8940096">
                <a:moveTo>
                  <a:pt x="0" y="0"/>
                </a:moveTo>
                <a:lnTo>
                  <a:pt x="8940096" y="0"/>
                </a:lnTo>
                <a:lnTo>
                  <a:pt x="8940096" y="3779929"/>
                </a:lnTo>
                <a:lnTo>
                  <a:pt x="0" y="3779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56" r="0" b="-721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24518" y="3779929"/>
            <a:ext cx="6808139" cy="6050252"/>
          </a:xfrm>
          <a:custGeom>
            <a:avLst/>
            <a:gdLst/>
            <a:ahLst/>
            <a:cxnLst/>
            <a:rect r="r" b="b" t="t" l="l"/>
            <a:pathLst>
              <a:path h="6050252" w="6808139">
                <a:moveTo>
                  <a:pt x="0" y="0"/>
                </a:moveTo>
                <a:lnTo>
                  <a:pt x="6808139" y="0"/>
                </a:lnTo>
                <a:lnTo>
                  <a:pt x="6808139" y="6050252"/>
                </a:lnTo>
                <a:lnTo>
                  <a:pt x="0" y="605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4781110"/>
            <a:ext cx="2478614" cy="1911631"/>
          </a:xfrm>
          <a:custGeom>
            <a:avLst/>
            <a:gdLst/>
            <a:ahLst/>
            <a:cxnLst/>
            <a:rect r="r" b="b" t="t" l="l"/>
            <a:pathLst>
              <a:path h="1911631" w="2478614">
                <a:moveTo>
                  <a:pt x="0" y="0"/>
                </a:moveTo>
                <a:lnTo>
                  <a:pt x="2478614" y="0"/>
                </a:lnTo>
                <a:lnTo>
                  <a:pt x="2478614" y="1911631"/>
                </a:lnTo>
                <a:lnTo>
                  <a:pt x="0" y="191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56715" y="650986"/>
            <a:ext cx="6471873" cy="284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46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Now beside the front end of bottle mount the servo motor using hot glue. And then connect another ARM on top of it using hot glue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336662">
            <a:off x="13109975" y="3316893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5" y="0"/>
                </a:lnTo>
                <a:lnTo>
                  <a:pt x="1003455" y="358736"/>
                </a:lnTo>
                <a:lnTo>
                  <a:pt x="0" y="3587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15.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7462625" y="3650430"/>
            <a:ext cx="7173832" cy="6375236"/>
          </a:xfrm>
          <a:custGeom>
            <a:avLst/>
            <a:gdLst/>
            <a:ahLst/>
            <a:cxnLst/>
            <a:rect r="r" b="b" t="t" l="l"/>
            <a:pathLst>
              <a:path h="6375236" w="7173832">
                <a:moveTo>
                  <a:pt x="7173832" y="0"/>
                </a:moveTo>
                <a:lnTo>
                  <a:pt x="0" y="0"/>
                </a:lnTo>
                <a:lnTo>
                  <a:pt x="0" y="6375235"/>
                </a:lnTo>
                <a:lnTo>
                  <a:pt x="7173832" y="6375235"/>
                </a:lnTo>
                <a:lnTo>
                  <a:pt x="717383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35142" y="8252219"/>
            <a:ext cx="1922760" cy="1229554"/>
          </a:xfrm>
          <a:custGeom>
            <a:avLst/>
            <a:gdLst/>
            <a:ahLst/>
            <a:cxnLst/>
            <a:rect r="r" b="b" t="t" l="l"/>
            <a:pathLst>
              <a:path h="1229554" w="1922760">
                <a:moveTo>
                  <a:pt x="0" y="0"/>
                </a:moveTo>
                <a:lnTo>
                  <a:pt x="1922760" y="0"/>
                </a:lnTo>
                <a:lnTo>
                  <a:pt x="1922760" y="1229554"/>
                </a:lnTo>
                <a:lnTo>
                  <a:pt x="0" y="122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905018" y="8403055"/>
            <a:ext cx="1471129" cy="927882"/>
          </a:xfrm>
          <a:custGeom>
            <a:avLst/>
            <a:gdLst/>
            <a:ahLst/>
            <a:cxnLst/>
            <a:rect r="r" b="b" t="t" l="l"/>
            <a:pathLst>
              <a:path h="927882" w="1471129">
                <a:moveTo>
                  <a:pt x="0" y="0"/>
                </a:moveTo>
                <a:lnTo>
                  <a:pt x="1471130" y="0"/>
                </a:lnTo>
                <a:lnTo>
                  <a:pt x="1471130" y="927882"/>
                </a:lnTo>
                <a:lnTo>
                  <a:pt x="0" y="927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219527" y="4347237"/>
            <a:ext cx="2076749" cy="2345505"/>
          </a:xfrm>
          <a:custGeom>
            <a:avLst/>
            <a:gdLst/>
            <a:ahLst/>
            <a:cxnLst/>
            <a:rect r="r" b="b" t="t" l="l"/>
            <a:pathLst>
              <a:path h="2345505" w="2076749">
                <a:moveTo>
                  <a:pt x="2076749" y="0"/>
                </a:moveTo>
                <a:lnTo>
                  <a:pt x="0" y="0"/>
                </a:lnTo>
                <a:lnTo>
                  <a:pt x="0" y="2345504"/>
                </a:lnTo>
                <a:lnTo>
                  <a:pt x="2076749" y="2345504"/>
                </a:lnTo>
                <a:lnTo>
                  <a:pt x="207674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467853" y="1237188"/>
            <a:ext cx="6697739" cy="177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5"/>
              </a:lnSpc>
              <a:spcBef>
                <a:spcPct val="0"/>
              </a:spcBef>
            </a:pPr>
            <a:r>
              <a:rPr lang="en-US" sz="358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On top of the ARM mount the Ultrasonic sensor using Hot Glue.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4421364">
            <a:off x="12729543" y="3471062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5" y="0"/>
                </a:lnTo>
                <a:lnTo>
                  <a:pt x="1003455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16.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0893" y="3819646"/>
            <a:ext cx="7468491" cy="5115404"/>
          </a:xfrm>
          <a:custGeom>
            <a:avLst/>
            <a:gdLst/>
            <a:ahLst/>
            <a:cxnLst/>
            <a:rect r="r" b="b" t="t" l="l"/>
            <a:pathLst>
              <a:path h="5115404" w="7468491">
                <a:moveTo>
                  <a:pt x="0" y="0"/>
                </a:moveTo>
                <a:lnTo>
                  <a:pt x="7468490" y="0"/>
                </a:lnTo>
                <a:lnTo>
                  <a:pt x="7468490" y="5115405"/>
                </a:lnTo>
                <a:lnTo>
                  <a:pt x="0" y="5115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78057" y="8404155"/>
            <a:ext cx="1426026" cy="1426026"/>
          </a:xfrm>
          <a:custGeom>
            <a:avLst/>
            <a:gdLst/>
            <a:ahLst/>
            <a:cxnLst/>
            <a:rect r="r" b="b" t="t" l="l"/>
            <a:pathLst>
              <a:path h="1426026" w="1426026">
                <a:moveTo>
                  <a:pt x="0" y="0"/>
                </a:moveTo>
                <a:lnTo>
                  <a:pt x="1426026" y="0"/>
                </a:lnTo>
                <a:lnTo>
                  <a:pt x="1426026" y="1426026"/>
                </a:lnTo>
                <a:lnTo>
                  <a:pt x="0" y="1426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314839" y="8714162"/>
            <a:ext cx="1116019" cy="1116019"/>
          </a:xfrm>
          <a:custGeom>
            <a:avLst/>
            <a:gdLst/>
            <a:ahLst/>
            <a:cxnLst/>
            <a:rect r="r" b="b" t="t" l="l"/>
            <a:pathLst>
              <a:path h="1116019" w="1116019">
                <a:moveTo>
                  <a:pt x="0" y="0"/>
                </a:moveTo>
                <a:lnTo>
                  <a:pt x="1116019" y="0"/>
                </a:lnTo>
                <a:lnTo>
                  <a:pt x="1116019" y="1116019"/>
                </a:lnTo>
                <a:lnTo>
                  <a:pt x="0" y="1116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07837" y="4677801"/>
            <a:ext cx="2123021" cy="2014940"/>
          </a:xfrm>
          <a:custGeom>
            <a:avLst/>
            <a:gdLst/>
            <a:ahLst/>
            <a:cxnLst/>
            <a:rect r="r" b="b" t="t" l="l"/>
            <a:pathLst>
              <a:path h="2014940" w="2123021">
                <a:moveTo>
                  <a:pt x="0" y="0"/>
                </a:moveTo>
                <a:lnTo>
                  <a:pt x="2123021" y="0"/>
                </a:lnTo>
                <a:lnTo>
                  <a:pt x="2123021" y="2014940"/>
                </a:lnTo>
                <a:lnTo>
                  <a:pt x="0" y="2014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467853" y="1237188"/>
            <a:ext cx="6697739" cy="177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5"/>
              </a:lnSpc>
              <a:spcBef>
                <a:spcPct val="0"/>
              </a:spcBef>
            </a:pPr>
            <a:r>
              <a:rPr lang="en-US" sz="358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At the back side attach the batteries and power switch using Hot Glue.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4421364">
            <a:off x="13042599" y="3359905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32304" y="2267170"/>
            <a:ext cx="16531795" cy="352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55738" y="4302607"/>
            <a:ext cx="165083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373880" y="2302372"/>
            <a:ext cx="0" cy="20002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4999865" y="2290985"/>
            <a:ext cx="11311" cy="20116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759673" y="2302448"/>
            <a:ext cx="0" cy="20001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169906" y="2290834"/>
            <a:ext cx="11311" cy="20117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2464094" y="2290910"/>
            <a:ext cx="0" cy="20116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755738" y="3523327"/>
            <a:ext cx="14255438" cy="264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755738" y="4592472"/>
            <a:ext cx="16468121" cy="1255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732304" y="6626269"/>
            <a:ext cx="16481312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360212" y="4592472"/>
            <a:ext cx="0" cy="203379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4964071" y="4580828"/>
            <a:ext cx="2822" cy="204544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7740871" y="4592548"/>
            <a:ext cx="0" cy="205347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0145917" y="4580960"/>
            <a:ext cx="11287" cy="204531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2433756" y="4581035"/>
            <a:ext cx="1411" cy="204523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32304" y="5805948"/>
            <a:ext cx="16481312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55738" y="6898023"/>
            <a:ext cx="16460515" cy="324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732304" y="8941107"/>
            <a:ext cx="16483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5352800" y="6898023"/>
            <a:ext cx="0" cy="20430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4966491" y="6886651"/>
            <a:ext cx="1412" cy="20544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7725662" y="6898099"/>
            <a:ext cx="9885" cy="20430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>
            <a:off x="10132816" y="6886500"/>
            <a:ext cx="21182" cy="205460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>
            <a:off x="12424073" y="6886576"/>
            <a:ext cx="9885" cy="20545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755738" y="8078956"/>
            <a:ext cx="16477651" cy="7909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0392164" y="6270616"/>
            <a:ext cx="1694593" cy="2258153"/>
          </a:xfrm>
          <a:custGeom>
            <a:avLst/>
            <a:gdLst/>
            <a:ahLst/>
            <a:cxnLst/>
            <a:rect r="r" b="b" t="t" l="l"/>
            <a:pathLst>
              <a:path h="2258153" w="1694593">
                <a:moveTo>
                  <a:pt x="0" y="0"/>
                </a:moveTo>
                <a:lnTo>
                  <a:pt x="1694593" y="0"/>
                </a:lnTo>
                <a:lnTo>
                  <a:pt x="1694593" y="2258153"/>
                </a:lnTo>
                <a:lnTo>
                  <a:pt x="0" y="225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986286">
            <a:off x="7835833" y="6647900"/>
            <a:ext cx="1843500" cy="1843500"/>
          </a:xfrm>
          <a:custGeom>
            <a:avLst/>
            <a:gdLst/>
            <a:ahLst/>
            <a:cxnLst/>
            <a:rect r="r" b="b" t="t" l="l"/>
            <a:pathLst>
              <a:path h="1843500" w="1843500">
                <a:moveTo>
                  <a:pt x="0" y="0"/>
                </a:moveTo>
                <a:lnTo>
                  <a:pt x="1843500" y="0"/>
                </a:lnTo>
                <a:lnTo>
                  <a:pt x="1843500" y="1843499"/>
                </a:lnTo>
                <a:lnTo>
                  <a:pt x="0" y="1843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5400000">
            <a:off x="13131501" y="6962938"/>
            <a:ext cx="1116019" cy="1116019"/>
          </a:xfrm>
          <a:custGeom>
            <a:avLst/>
            <a:gdLst/>
            <a:ahLst/>
            <a:cxnLst/>
            <a:rect r="r" b="b" t="t" l="l"/>
            <a:pathLst>
              <a:path h="1116019" w="1116019">
                <a:moveTo>
                  <a:pt x="0" y="0"/>
                </a:moveTo>
                <a:lnTo>
                  <a:pt x="1116019" y="0"/>
                </a:lnTo>
                <a:lnTo>
                  <a:pt x="1116019" y="1116018"/>
                </a:lnTo>
                <a:lnTo>
                  <a:pt x="0" y="1116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824764" y="4540575"/>
            <a:ext cx="2156688" cy="1361216"/>
          </a:xfrm>
          <a:custGeom>
            <a:avLst/>
            <a:gdLst/>
            <a:ahLst/>
            <a:cxnLst/>
            <a:rect r="r" b="b" t="t" l="l"/>
            <a:pathLst>
              <a:path h="1361216" w="2156688">
                <a:moveTo>
                  <a:pt x="0" y="0"/>
                </a:moveTo>
                <a:lnTo>
                  <a:pt x="2156688" y="0"/>
                </a:lnTo>
                <a:lnTo>
                  <a:pt x="2156688" y="1361216"/>
                </a:lnTo>
                <a:lnTo>
                  <a:pt x="0" y="136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278081" y="4644860"/>
            <a:ext cx="1922760" cy="1229554"/>
          </a:xfrm>
          <a:custGeom>
            <a:avLst/>
            <a:gdLst/>
            <a:ahLst/>
            <a:cxnLst/>
            <a:rect r="r" b="b" t="t" l="l"/>
            <a:pathLst>
              <a:path h="1229554" w="1922760">
                <a:moveTo>
                  <a:pt x="0" y="0"/>
                </a:moveTo>
                <a:lnTo>
                  <a:pt x="1922759" y="0"/>
                </a:lnTo>
                <a:lnTo>
                  <a:pt x="1922759" y="1229554"/>
                </a:lnTo>
                <a:lnTo>
                  <a:pt x="0" y="1229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742416" y="4666945"/>
            <a:ext cx="1914407" cy="1207470"/>
          </a:xfrm>
          <a:custGeom>
            <a:avLst/>
            <a:gdLst/>
            <a:ahLst/>
            <a:cxnLst/>
            <a:rect r="r" b="b" t="t" l="l"/>
            <a:pathLst>
              <a:path h="1207470" w="1914407">
                <a:moveTo>
                  <a:pt x="0" y="0"/>
                </a:moveTo>
                <a:lnTo>
                  <a:pt x="1914407" y="0"/>
                </a:lnTo>
                <a:lnTo>
                  <a:pt x="1914407" y="1207469"/>
                </a:lnTo>
                <a:lnTo>
                  <a:pt x="0" y="1207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751548" y="4713326"/>
            <a:ext cx="1554184" cy="1092622"/>
          </a:xfrm>
          <a:custGeom>
            <a:avLst/>
            <a:gdLst/>
            <a:ahLst/>
            <a:cxnLst/>
            <a:rect r="r" b="b" t="t" l="l"/>
            <a:pathLst>
              <a:path h="1092622" w="1554184">
                <a:moveTo>
                  <a:pt x="0" y="0"/>
                </a:moveTo>
                <a:lnTo>
                  <a:pt x="1554184" y="0"/>
                </a:lnTo>
                <a:lnTo>
                  <a:pt x="1554184" y="1092622"/>
                </a:lnTo>
                <a:lnTo>
                  <a:pt x="0" y="1092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726305" y="2232353"/>
            <a:ext cx="1341316" cy="1341316"/>
          </a:xfrm>
          <a:custGeom>
            <a:avLst/>
            <a:gdLst/>
            <a:ahLst/>
            <a:cxnLst/>
            <a:rect r="r" b="b" t="t" l="l"/>
            <a:pathLst>
              <a:path h="1341316" w="1341316">
                <a:moveTo>
                  <a:pt x="0" y="0"/>
                </a:moveTo>
                <a:lnTo>
                  <a:pt x="1341317" y="0"/>
                </a:lnTo>
                <a:lnTo>
                  <a:pt x="1341317" y="1341317"/>
                </a:lnTo>
                <a:lnTo>
                  <a:pt x="0" y="13413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3947488">
            <a:off x="1567592" y="4465662"/>
            <a:ext cx="536420" cy="1511041"/>
          </a:xfrm>
          <a:custGeom>
            <a:avLst/>
            <a:gdLst/>
            <a:ahLst/>
            <a:cxnLst/>
            <a:rect r="r" b="b" t="t" l="l"/>
            <a:pathLst>
              <a:path h="1511041" w="536420">
                <a:moveTo>
                  <a:pt x="0" y="0"/>
                </a:moveTo>
                <a:lnTo>
                  <a:pt x="536420" y="0"/>
                </a:lnTo>
                <a:lnTo>
                  <a:pt x="536420" y="1511042"/>
                </a:lnTo>
                <a:lnTo>
                  <a:pt x="0" y="15110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3004875">
            <a:off x="3707790" y="4473633"/>
            <a:ext cx="1228226" cy="1419169"/>
          </a:xfrm>
          <a:custGeom>
            <a:avLst/>
            <a:gdLst/>
            <a:ahLst/>
            <a:cxnLst/>
            <a:rect r="r" b="b" t="t" l="l"/>
            <a:pathLst>
              <a:path h="1419169" w="1228226">
                <a:moveTo>
                  <a:pt x="0" y="0"/>
                </a:moveTo>
                <a:lnTo>
                  <a:pt x="1228226" y="0"/>
                </a:lnTo>
                <a:lnTo>
                  <a:pt x="1228226" y="1419168"/>
                </a:lnTo>
                <a:lnTo>
                  <a:pt x="0" y="14191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549023" y="1940733"/>
            <a:ext cx="830718" cy="1944234"/>
          </a:xfrm>
          <a:custGeom>
            <a:avLst/>
            <a:gdLst/>
            <a:ahLst/>
            <a:cxnLst/>
            <a:rect r="r" b="b" t="t" l="l"/>
            <a:pathLst>
              <a:path h="1944234" w="830718">
                <a:moveTo>
                  <a:pt x="0" y="0"/>
                </a:moveTo>
                <a:lnTo>
                  <a:pt x="830718" y="0"/>
                </a:lnTo>
                <a:lnTo>
                  <a:pt x="830718" y="1944234"/>
                </a:lnTo>
                <a:lnTo>
                  <a:pt x="0" y="19442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446697">
            <a:off x="942860" y="6884513"/>
            <a:ext cx="1937515" cy="1123758"/>
          </a:xfrm>
          <a:custGeom>
            <a:avLst/>
            <a:gdLst/>
            <a:ahLst/>
            <a:cxnLst/>
            <a:rect r="r" b="b" t="t" l="l"/>
            <a:pathLst>
              <a:path h="1123758" w="1937515">
                <a:moveTo>
                  <a:pt x="0" y="0"/>
                </a:moveTo>
                <a:lnTo>
                  <a:pt x="1937515" y="0"/>
                </a:lnTo>
                <a:lnTo>
                  <a:pt x="1937515" y="1123758"/>
                </a:lnTo>
                <a:lnTo>
                  <a:pt x="0" y="11237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269255" y="2342030"/>
            <a:ext cx="1599800" cy="1341316"/>
          </a:xfrm>
          <a:custGeom>
            <a:avLst/>
            <a:gdLst/>
            <a:ahLst/>
            <a:cxnLst/>
            <a:rect r="r" b="b" t="t" l="l"/>
            <a:pathLst>
              <a:path h="1341316" w="1599800">
                <a:moveTo>
                  <a:pt x="0" y="0"/>
                </a:moveTo>
                <a:lnTo>
                  <a:pt x="1599800" y="0"/>
                </a:lnTo>
                <a:lnTo>
                  <a:pt x="1599800" y="1341316"/>
                </a:lnTo>
                <a:lnTo>
                  <a:pt x="0" y="13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39661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1232235">
            <a:off x="5812288" y="6906756"/>
            <a:ext cx="1453885" cy="1426026"/>
          </a:xfrm>
          <a:custGeom>
            <a:avLst/>
            <a:gdLst/>
            <a:ahLst/>
            <a:cxnLst/>
            <a:rect r="r" b="b" t="t" l="l"/>
            <a:pathLst>
              <a:path h="1426026" w="1453885">
                <a:moveTo>
                  <a:pt x="0" y="0"/>
                </a:moveTo>
                <a:lnTo>
                  <a:pt x="1453886" y="0"/>
                </a:lnTo>
                <a:lnTo>
                  <a:pt x="1453886" y="1426026"/>
                </a:lnTo>
                <a:lnTo>
                  <a:pt x="0" y="14260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953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679793" y="2027273"/>
            <a:ext cx="2559242" cy="1925374"/>
          </a:xfrm>
          <a:custGeom>
            <a:avLst/>
            <a:gdLst/>
            <a:ahLst/>
            <a:cxnLst/>
            <a:rect r="r" b="b" t="t" l="l"/>
            <a:pathLst>
              <a:path h="1925374" w="2559242">
                <a:moveTo>
                  <a:pt x="0" y="0"/>
                </a:moveTo>
                <a:lnTo>
                  <a:pt x="2559241" y="0"/>
                </a:lnTo>
                <a:lnTo>
                  <a:pt x="2559241" y="1925374"/>
                </a:lnTo>
                <a:lnTo>
                  <a:pt x="0" y="192537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3316260">
            <a:off x="10582983" y="2356211"/>
            <a:ext cx="1312955" cy="1312955"/>
          </a:xfrm>
          <a:custGeom>
            <a:avLst/>
            <a:gdLst/>
            <a:ahLst/>
            <a:cxnLst/>
            <a:rect r="r" b="b" t="t" l="l"/>
            <a:pathLst>
              <a:path h="1312955" w="1312955">
                <a:moveTo>
                  <a:pt x="0" y="0"/>
                </a:moveTo>
                <a:lnTo>
                  <a:pt x="1312955" y="0"/>
                </a:lnTo>
                <a:lnTo>
                  <a:pt x="1312955" y="1312954"/>
                </a:lnTo>
                <a:lnTo>
                  <a:pt x="0" y="131295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2834907" y="1953715"/>
            <a:ext cx="1794146" cy="1794146"/>
          </a:xfrm>
          <a:custGeom>
            <a:avLst/>
            <a:gdLst/>
            <a:ahLst/>
            <a:cxnLst/>
            <a:rect r="r" b="b" t="t" l="l"/>
            <a:pathLst>
              <a:path h="1794146" w="1794146">
                <a:moveTo>
                  <a:pt x="0" y="0"/>
                </a:moveTo>
                <a:lnTo>
                  <a:pt x="1794146" y="0"/>
                </a:lnTo>
                <a:lnTo>
                  <a:pt x="1794146" y="1794146"/>
                </a:lnTo>
                <a:lnTo>
                  <a:pt x="0" y="179414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AutoShape 43" id="43"/>
          <p:cNvSpPr/>
          <p:nvPr/>
        </p:nvSpPr>
        <p:spPr>
          <a:xfrm flipH="true">
            <a:off x="751354" y="2276423"/>
            <a:ext cx="4384" cy="20262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3173026" y="2302448"/>
            <a:ext cx="0" cy="20002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3173026" y="4592472"/>
            <a:ext cx="0" cy="205347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755738" y="4572795"/>
            <a:ext cx="0" cy="205347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3173026" y="6898099"/>
            <a:ext cx="0" cy="20430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755738" y="6886500"/>
            <a:ext cx="0" cy="205347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9" id="49"/>
          <p:cNvSpPr/>
          <p:nvPr/>
        </p:nvSpPr>
        <p:spPr>
          <a:xfrm flipH="false" flipV="false" rot="0">
            <a:off x="3514927" y="6778223"/>
            <a:ext cx="1485448" cy="1485448"/>
          </a:xfrm>
          <a:custGeom>
            <a:avLst/>
            <a:gdLst/>
            <a:ahLst/>
            <a:cxnLst/>
            <a:rect r="r" b="b" t="t" l="l"/>
            <a:pathLst>
              <a:path h="1485448" w="1485448">
                <a:moveTo>
                  <a:pt x="0" y="0"/>
                </a:moveTo>
                <a:lnTo>
                  <a:pt x="1485448" y="0"/>
                </a:lnTo>
                <a:lnTo>
                  <a:pt x="1485448" y="1485448"/>
                </a:lnTo>
                <a:lnTo>
                  <a:pt x="0" y="148544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AutoShape 50" id="50"/>
          <p:cNvSpPr/>
          <p:nvPr/>
        </p:nvSpPr>
        <p:spPr>
          <a:xfrm flipH="true">
            <a:off x="17240250" y="2282516"/>
            <a:ext cx="13774" cy="20199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15011176" y="3549813"/>
            <a:ext cx="222907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H="true">
            <a:off x="17213616" y="4600547"/>
            <a:ext cx="2822" cy="204544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17223154" y="6898112"/>
            <a:ext cx="1412" cy="20544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4" id="54"/>
          <p:cNvSpPr/>
          <p:nvPr/>
        </p:nvSpPr>
        <p:spPr>
          <a:xfrm flipH="false" flipV="false" rot="5400000">
            <a:off x="16014648" y="4209292"/>
            <a:ext cx="188288" cy="2023781"/>
          </a:xfrm>
          <a:custGeom>
            <a:avLst/>
            <a:gdLst/>
            <a:ahLst/>
            <a:cxnLst/>
            <a:rect r="r" b="b" t="t" l="l"/>
            <a:pathLst>
              <a:path h="2023781" w="188288">
                <a:moveTo>
                  <a:pt x="0" y="0"/>
                </a:moveTo>
                <a:lnTo>
                  <a:pt x="188288" y="0"/>
                </a:lnTo>
                <a:lnTo>
                  <a:pt x="188288" y="2023782"/>
                </a:lnTo>
                <a:lnTo>
                  <a:pt x="0" y="202378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5804" t="0" r="-5804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5163576" y="2247368"/>
            <a:ext cx="1722541" cy="1348172"/>
          </a:xfrm>
          <a:custGeom>
            <a:avLst/>
            <a:gdLst/>
            <a:ahLst/>
            <a:cxnLst/>
            <a:rect r="r" b="b" t="t" l="l"/>
            <a:pathLst>
              <a:path h="1348172" w="1722541">
                <a:moveTo>
                  <a:pt x="0" y="0"/>
                </a:moveTo>
                <a:lnTo>
                  <a:pt x="1722542" y="0"/>
                </a:lnTo>
                <a:lnTo>
                  <a:pt x="1722542" y="1348172"/>
                </a:lnTo>
                <a:lnTo>
                  <a:pt x="0" y="134817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96617" t="-151215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5034578" y="6802854"/>
            <a:ext cx="1871956" cy="1409388"/>
          </a:xfrm>
          <a:custGeom>
            <a:avLst/>
            <a:gdLst/>
            <a:ahLst/>
            <a:cxnLst/>
            <a:rect r="r" b="b" t="t" l="l"/>
            <a:pathLst>
              <a:path h="1409388" w="1871956">
                <a:moveTo>
                  <a:pt x="0" y="0"/>
                </a:moveTo>
                <a:lnTo>
                  <a:pt x="1871956" y="0"/>
                </a:lnTo>
                <a:lnTo>
                  <a:pt x="1871956" y="1409388"/>
                </a:lnTo>
                <a:lnTo>
                  <a:pt x="0" y="1409388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5525170" y="3726070"/>
            <a:ext cx="2071903" cy="35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b="true" sz="20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Wheels: 4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909549" y="3547915"/>
            <a:ext cx="2071903" cy="70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b="true" sz="20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Dual Shaft Motor: 4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653560" y="3547915"/>
            <a:ext cx="2071903" cy="70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6"/>
              </a:lnSpc>
            </a:pPr>
            <a:r>
              <a:rPr lang="en-US" sz="201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DC Motor: 1</a:t>
            </a:r>
          </a:p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b="true" sz="20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3-6V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308470" y="3547915"/>
            <a:ext cx="2071903" cy="70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b="true" sz="20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 to DC Power supply: 2V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695624" y="152550"/>
            <a:ext cx="5220604" cy="87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8"/>
              </a:lnSpc>
              <a:spcBef>
                <a:spcPct val="0"/>
              </a:spcBef>
            </a:pPr>
            <a:r>
              <a:rPr lang="en-US" sz="4836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Components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590795" y="6017289"/>
            <a:ext cx="2067444" cy="35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  <a:spcBef>
                <a:spcPct val="0"/>
              </a:spcBef>
            </a:pPr>
            <a:r>
              <a:rPr lang="en-US" b="true" sz="20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Arduino UNO:1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909672" y="6017289"/>
            <a:ext cx="2067444" cy="35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  <a:spcBef>
                <a:spcPct val="0"/>
              </a:spcBef>
            </a:pPr>
            <a:r>
              <a:rPr lang="en-US" b="true" sz="20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Arduino Shield:1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239034" y="6017289"/>
            <a:ext cx="2067444" cy="35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  <a:spcBef>
                <a:spcPct val="0"/>
              </a:spcBef>
            </a:pPr>
            <a:r>
              <a:rPr lang="en-US" b="true" sz="20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Servo motor: 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663730" y="5854166"/>
            <a:ext cx="2067444" cy="70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  <a:spcBef>
                <a:spcPct val="0"/>
              </a:spcBef>
            </a:pPr>
            <a:r>
              <a:rPr lang="en-US" b="true" sz="20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Ultrasonic sensor: 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5504603" y="8164617"/>
            <a:ext cx="2069256" cy="7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Lithium Battery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b="true" sz="2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9V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7800206" y="8164617"/>
            <a:ext cx="2069256" cy="7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Capacitor : 1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b="true" sz="2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100nF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204832" y="8307376"/>
            <a:ext cx="2069256" cy="35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b="true" sz="2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DC Motor Fan: 1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659948" y="8191495"/>
            <a:ext cx="2069256" cy="7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- OFF 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b="true" sz="2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Switch: 1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3301997" y="8129449"/>
            <a:ext cx="2069256" cy="7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b="true" sz="2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single strand wire 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60894" y="3547915"/>
            <a:ext cx="2069256" cy="35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b="true" sz="2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Wire cutter: 1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3238825" y="3565913"/>
            <a:ext cx="2069256" cy="35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b="true" sz="2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Vetra Glue: 1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209993" y="5832466"/>
            <a:ext cx="2069256" cy="35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b="true" sz="2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Cessor:1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889457" y="5853588"/>
            <a:ext cx="2069256" cy="35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b="true" sz="2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Plastic bottle: 1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29754" y="8143870"/>
            <a:ext cx="2069256" cy="35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  <a:spcBef>
                <a:spcPct val="0"/>
              </a:spcBef>
            </a:pPr>
            <a:r>
              <a:rPr lang="en-US" b="true" sz="2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 plate: 1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5096901" y="3683252"/>
            <a:ext cx="2071903" cy="35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b="true" sz="20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Mesh: 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5114530" y="5838807"/>
            <a:ext cx="2071903" cy="70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6"/>
              </a:lnSpc>
            </a:pPr>
            <a:r>
              <a:rPr lang="en-US" sz="201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Ice cream </a:t>
            </a:r>
          </a:p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b="true" sz="20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Stick: 2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5096901" y="8159719"/>
            <a:ext cx="2071903" cy="70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6"/>
              </a:lnSpc>
            </a:pPr>
            <a:r>
              <a:rPr lang="en-US" sz="201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Arduino Data </a:t>
            </a:r>
          </a:p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b="true" sz="20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Cable: 1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17.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7978">
            <a:off x="7286812" y="4095899"/>
            <a:ext cx="8297226" cy="5193684"/>
          </a:xfrm>
          <a:custGeom>
            <a:avLst/>
            <a:gdLst/>
            <a:ahLst/>
            <a:cxnLst/>
            <a:rect r="r" b="b" t="t" l="l"/>
            <a:pathLst>
              <a:path h="5193684" w="8297226">
                <a:moveTo>
                  <a:pt x="0" y="0"/>
                </a:moveTo>
                <a:lnTo>
                  <a:pt x="8297227" y="0"/>
                </a:lnTo>
                <a:lnTo>
                  <a:pt x="8297227" y="5193684"/>
                </a:lnTo>
                <a:lnTo>
                  <a:pt x="0" y="519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49335" y="8248773"/>
            <a:ext cx="2691248" cy="1880695"/>
          </a:xfrm>
          <a:custGeom>
            <a:avLst/>
            <a:gdLst/>
            <a:ahLst/>
            <a:cxnLst/>
            <a:rect r="r" b="b" t="t" l="l"/>
            <a:pathLst>
              <a:path h="1880695" w="2691248">
                <a:moveTo>
                  <a:pt x="0" y="0"/>
                </a:moveTo>
                <a:lnTo>
                  <a:pt x="2691248" y="0"/>
                </a:lnTo>
                <a:lnTo>
                  <a:pt x="2691248" y="1880695"/>
                </a:lnTo>
                <a:lnTo>
                  <a:pt x="0" y="1880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73211" y="4414375"/>
            <a:ext cx="2867372" cy="2278366"/>
          </a:xfrm>
          <a:custGeom>
            <a:avLst/>
            <a:gdLst/>
            <a:ahLst/>
            <a:cxnLst/>
            <a:rect r="r" b="b" t="t" l="l"/>
            <a:pathLst>
              <a:path h="2278366" w="2867372">
                <a:moveTo>
                  <a:pt x="0" y="0"/>
                </a:moveTo>
                <a:lnTo>
                  <a:pt x="2867372" y="0"/>
                </a:lnTo>
                <a:lnTo>
                  <a:pt x="2867372" y="2278366"/>
                </a:lnTo>
                <a:lnTo>
                  <a:pt x="0" y="2278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467853" y="1237188"/>
            <a:ext cx="5967573" cy="118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5"/>
              </a:lnSpc>
              <a:spcBef>
                <a:spcPct val="0"/>
              </a:spcBef>
            </a:pPr>
            <a:r>
              <a:rPr lang="en-US" sz="358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Connect the other pipe section to the bottle.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4421364">
            <a:off x="13042599" y="3138542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36706" y="3663361"/>
            <a:ext cx="7614588" cy="3273304"/>
            <a:chOff x="0" y="0"/>
            <a:chExt cx="2005488" cy="862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5488" cy="862105"/>
            </a:xfrm>
            <a:custGeom>
              <a:avLst/>
              <a:gdLst/>
              <a:ahLst/>
              <a:cxnLst/>
              <a:rect r="r" b="b" t="t" l="l"/>
              <a:pathLst>
                <a:path h="862105" w="2005488">
                  <a:moveTo>
                    <a:pt x="25418" y="0"/>
                  </a:moveTo>
                  <a:lnTo>
                    <a:pt x="1980070" y="0"/>
                  </a:lnTo>
                  <a:cubicBezTo>
                    <a:pt x="1986811" y="0"/>
                    <a:pt x="1993277" y="2678"/>
                    <a:pt x="1998044" y="7445"/>
                  </a:cubicBezTo>
                  <a:cubicBezTo>
                    <a:pt x="2002810" y="12212"/>
                    <a:pt x="2005488" y="18677"/>
                    <a:pt x="2005488" y="25418"/>
                  </a:cubicBezTo>
                  <a:lnTo>
                    <a:pt x="2005488" y="836687"/>
                  </a:lnTo>
                  <a:cubicBezTo>
                    <a:pt x="2005488" y="850725"/>
                    <a:pt x="1994108" y="862105"/>
                    <a:pt x="1980070" y="862105"/>
                  </a:cubicBezTo>
                  <a:lnTo>
                    <a:pt x="25418" y="862105"/>
                  </a:lnTo>
                  <a:cubicBezTo>
                    <a:pt x="18677" y="862105"/>
                    <a:pt x="12212" y="859427"/>
                    <a:pt x="7445" y="854660"/>
                  </a:cubicBezTo>
                  <a:cubicBezTo>
                    <a:pt x="2678" y="849893"/>
                    <a:pt x="0" y="843428"/>
                    <a:pt x="0" y="836687"/>
                  </a:cubicBezTo>
                  <a:lnTo>
                    <a:pt x="0" y="25418"/>
                  </a:lnTo>
                  <a:cubicBezTo>
                    <a:pt x="0" y="11380"/>
                    <a:pt x="11380" y="0"/>
                    <a:pt x="25418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2005488" cy="98593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Bold"/>
                  <a:ea typeface="Agrandir Narrow Bold"/>
                  <a:cs typeface="Agrandir Narrow Bold"/>
                  <a:sym typeface="Agrandir Narrow Bold"/>
                </a:rPr>
                <a:t>Circuit Connection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18.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37905" y="4012599"/>
            <a:ext cx="3575093" cy="2863169"/>
          </a:xfrm>
          <a:custGeom>
            <a:avLst/>
            <a:gdLst/>
            <a:ahLst/>
            <a:cxnLst/>
            <a:rect r="r" b="b" t="t" l="l"/>
            <a:pathLst>
              <a:path h="2863169" w="3575093">
                <a:moveTo>
                  <a:pt x="0" y="0"/>
                </a:moveTo>
                <a:lnTo>
                  <a:pt x="3575092" y="0"/>
                </a:lnTo>
                <a:lnTo>
                  <a:pt x="3575092" y="2863169"/>
                </a:lnTo>
                <a:lnTo>
                  <a:pt x="0" y="2863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421415" y="5143500"/>
            <a:ext cx="804292" cy="80429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41300"/>
              <a:ext cx="7112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491546">
            <a:off x="10150245" y="3637133"/>
            <a:ext cx="3774517" cy="3614100"/>
          </a:xfrm>
          <a:custGeom>
            <a:avLst/>
            <a:gdLst/>
            <a:ahLst/>
            <a:cxnLst/>
            <a:rect r="r" b="b" t="t" l="l"/>
            <a:pathLst>
              <a:path h="3614100" w="3774517">
                <a:moveTo>
                  <a:pt x="0" y="0"/>
                </a:moveTo>
                <a:lnTo>
                  <a:pt x="3774517" y="0"/>
                </a:lnTo>
                <a:lnTo>
                  <a:pt x="3774517" y="3614100"/>
                </a:lnTo>
                <a:lnTo>
                  <a:pt x="0" y="3614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17030" y="8055502"/>
            <a:ext cx="2156688" cy="1361216"/>
          </a:xfrm>
          <a:custGeom>
            <a:avLst/>
            <a:gdLst/>
            <a:ahLst/>
            <a:cxnLst/>
            <a:rect r="r" b="b" t="t" l="l"/>
            <a:pathLst>
              <a:path h="1361216" w="2156688">
                <a:moveTo>
                  <a:pt x="0" y="0"/>
                </a:moveTo>
                <a:lnTo>
                  <a:pt x="2156688" y="0"/>
                </a:lnTo>
                <a:lnTo>
                  <a:pt x="2156688" y="1361216"/>
                </a:lnTo>
                <a:lnTo>
                  <a:pt x="0" y="136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773718" y="8165678"/>
            <a:ext cx="1554184" cy="1092622"/>
          </a:xfrm>
          <a:custGeom>
            <a:avLst/>
            <a:gdLst/>
            <a:ahLst/>
            <a:cxnLst/>
            <a:rect r="r" b="b" t="t" l="l"/>
            <a:pathLst>
              <a:path h="1092622" w="1554184">
                <a:moveTo>
                  <a:pt x="0" y="0"/>
                </a:moveTo>
                <a:lnTo>
                  <a:pt x="1554184" y="0"/>
                </a:lnTo>
                <a:lnTo>
                  <a:pt x="1554184" y="1092622"/>
                </a:lnTo>
                <a:lnTo>
                  <a:pt x="0" y="1092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4722993"/>
            <a:ext cx="2990130" cy="1969748"/>
          </a:xfrm>
          <a:custGeom>
            <a:avLst/>
            <a:gdLst/>
            <a:ahLst/>
            <a:cxnLst/>
            <a:rect r="r" b="b" t="t" l="l"/>
            <a:pathLst>
              <a:path h="1969748" w="2990130">
                <a:moveTo>
                  <a:pt x="0" y="0"/>
                </a:moveTo>
                <a:lnTo>
                  <a:pt x="2990130" y="0"/>
                </a:lnTo>
                <a:lnTo>
                  <a:pt x="2990130" y="1969748"/>
                </a:lnTo>
                <a:lnTo>
                  <a:pt x="0" y="1969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4421364">
            <a:off x="13042599" y="2575389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6"/>
                </a:lnTo>
                <a:lnTo>
                  <a:pt x="0" y="358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544327" y="5994312"/>
            <a:ext cx="4403841" cy="3835869"/>
          </a:xfrm>
          <a:custGeom>
            <a:avLst/>
            <a:gdLst/>
            <a:ahLst/>
            <a:cxnLst/>
            <a:rect r="r" b="b" t="t" l="l"/>
            <a:pathLst>
              <a:path h="3835869" w="4403841">
                <a:moveTo>
                  <a:pt x="0" y="0"/>
                </a:moveTo>
                <a:lnTo>
                  <a:pt x="4403841" y="0"/>
                </a:lnTo>
                <a:lnTo>
                  <a:pt x="4403841" y="3835869"/>
                </a:lnTo>
                <a:lnTo>
                  <a:pt x="0" y="3835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228258" y="1525947"/>
            <a:ext cx="7157939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Place the Motor shield drive on top of the Arduino Uno.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4509559" y="4722993"/>
            <a:ext cx="3033859" cy="1312728"/>
          </a:xfrm>
          <a:custGeom>
            <a:avLst/>
            <a:gdLst/>
            <a:ahLst/>
            <a:cxnLst/>
            <a:rect r="r" b="b" t="t" l="l"/>
            <a:pathLst>
              <a:path h="1312728" w="3033859">
                <a:moveTo>
                  <a:pt x="0" y="0"/>
                </a:moveTo>
                <a:lnTo>
                  <a:pt x="3033859" y="0"/>
                </a:lnTo>
                <a:lnTo>
                  <a:pt x="3033859" y="1312727"/>
                </a:lnTo>
                <a:lnTo>
                  <a:pt x="0" y="1312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4680280" y="5203063"/>
            <a:ext cx="273421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Looks like this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4421364">
            <a:off x="16912766" y="6220383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808487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19.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396157" y="-107602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29"/>
                </a:lnTo>
                <a:lnTo>
                  <a:pt x="0" y="365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5400000">
            <a:off x="13909410" y="4037033"/>
            <a:ext cx="2988394" cy="2190482"/>
            <a:chOff x="0" y="0"/>
            <a:chExt cx="787067" cy="5769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7067" cy="576917"/>
            </a:xfrm>
            <a:custGeom>
              <a:avLst/>
              <a:gdLst/>
              <a:ahLst/>
              <a:cxnLst/>
              <a:rect r="r" b="b" t="t" l="l"/>
              <a:pathLst>
                <a:path h="576917" w="787067">
                  <a:moveTo>
                    <a:pt x="132124" y="0"/>
                  </a:moveTo>
                  <a:lnTo>
                    <a:pt x="654943" y="0"/>
                  </a:lnTo>
                  <a:cubicBezTo>
                    <a:pt x="727913" y="0"/>
                    <a:pt x="787067" y="59154"/>
                    <a:pt x="787067" y="132124"/>
                  </a:cubicBezTo>
                  <a:lnTo>
                    <a:pt x="787067" y="444793"/>
                  </a:lnTo>
                  <a:cubicBezTo>
                    <a:pt x="787067" y="517763"/>
                    <a:pt x="727913" y="576917"/>
                    <a:pt x="654943" y="576917"/>
                  </a:cubicBezTo>
                  <a:lnTo>
                    <a:pt x="132124" y="576917"/>
                  </a:lnTo>
                  <a:cubicBezTo>
                    <a:pt x="59154" y="576917"/>
                    <a:pt x="0" y="517763"/>
                    <a:pt x="0" y="444793"/>
                  </a:cubicBezTo>
                  <a:lnTo>
                    <a:pt x="0" y="132124"/>
                  </a:lnTo>
                  <a:cubicBezTo>
                    <a:pt x="0" y="59154"/>
                    <a:pt x="59154" y="0"/>
                    <a:pt x="132124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787067" cy="53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13898185" y="7178164"/>
            <a:ext cx="3010845" cy="2190482"/>
            <a:chOff x="0" y="0"/>
            <a:chExt cx="792980" cy="5769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2980" cy="576917"/>
            </a:xfrm>
            <a:custGeom>
              <a:avLst/>
              <a:gdLst/>
              <a:ahLst/>
              <a:cxnLst/>
              <a:rect r="r" b="b" t="t" l="l"/>
              <a:pathLst>
                <a:path h="576917" w="792980">
                  <a:moveTo>
                    <a:pt x="131139" y="0"/>
                  </a:moveTo>
                  <a:lnTo>
                    <a:pt x="661841" y="0"/>
                  </a:lnTo>
                  <a:cubicBezTo>
                    <a:pt x="696621" y="0"/>
                    <a:pt x="729977" y="13816"/>
                    <a:pt x="754570" y="38410"/>
                  </a:cubicBezTo>
                  <a:cubicBezTo>
                    <a:pt x="779163" y="63003"/>
                    <a:pt x="792980" y="96358"/>
                    <a:pt x="792980" y="131139"/>
                  </a:cubicBezTo>
                  <a:lnTo>
                    <a:pt x="792980" y="445779"/>
                  </a:lnTo>
                  <a:cubicBezTo>
                    <a:pt x="792980" y="518204"/>
                    <a:pt x="734267" y="576917"/>
                    <a:pt x="661841" y="576917"/>
                  </a:cubicBezTo>
                  <a:lnTo>
                    <a:pt x="131139" y="576917"/>
                  </a:lnTo>
                  <a:cubicBezTo>
                    <a:pt x="58713" y="576917"/>
                    <a:pt x="0" y="518204"/>
                    <a:pt x="0" y="445779"/>
                  </a:cubicBezTo>
                  <a:lnTo>
                    <a:pt x="0" y="131139"/>
                  </a:lnTo>
                  <a:cubicBezTo>
                    <a:pt x="0" y="58713"/>
                    <a:pt x="58713" y="0"/>
                    <a:pt x="131139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792980" cy="53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4830315" y="3974275"/>
            <a:ext cx="3010845" cy="2190482"/>
            <a:chOff x="0" y="0"/>
            <a:chExt cx="792980" cy="5769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2980" cy="576917"/>
            </a:xfrm>
            <a:custGeom>
              <a:avLst/>
              <a:gdLst/>
              <a:ahLst/>
              <a:cxnLst/>
              <a:rect r="r" b="b" t="t" l="l"/>
              <a:pathLst>
                <a:path h="576917" w="792980">
                  <a:moveTo>
                    <a:pt x="131139" y="0"/>
                  </a:moveTo>
                  <a:lnTo>
                    <a:pt x="661841" y="0"/>
                  </a:lnTo>
                  <a:cubicBezTo>
                    <a:pt x="696621" y="0"/>
                    <a:pt x="729977" y="13816"/>
                    <a:pt x="754570" y="38410"/>
                  </a:cubicBezTo>
                  <a:cubicBezTo>
                    <a:pt x="779163" y="63003"/>
                    <a:pt x="792980" y="96358"/>
                    <a:pt x="792980" y="131139"/>
                  </a:cubicBezTo>
                  <a:lnTo>
                    <a:pt x="792980" y="445779"/>
                  </a:lnTo>
                  <a:cubicBezTo>
                    <a:pt x="792980" y="518204"/>
                    <a:pt x="734267" y="576917"/>
                    <a:pt x="661841" y="576917"/>
                  </a:cubicBezTo>
                  <a:lnTo>
                    <a:pt x="131139" y="576917"/>
                  </a:lnTo>
                  <a:cubicBezTo>
                    <a:pt x="58713" y="576917"/>
                    <a:pt x="0" y="518204"/>
                    <a:pt x="0" y="445779"/>
                  </a:cubicBezTo>
                  <a:lnTo>
                    <a:pt x="0" y="131139"/>
                  </a:lnTo>
                  <a:cubicBezTo>
                    <a:pt x="0" y="58713"/>
                    <a:pt x="58713" y="0"/>
                    <a:pt x="131139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792980" cy="53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4820281" y="7178164"/>
            <a:ext cx="3010845" cy="2190482"/>
            <a:chOff x="0" y="0"/>
            <a:chExt cx="792980" cy="5769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2980" cy="576917"/>
            </a:xfrm>
            <a:custGeom>
              <a:avLst/>
              <a:gdLst/>
              <a:ahLst/>
              <a:cxnLst/>
              <a:rect r="r" b="b" t="t" l="l"/>
              <a:pathLst>
                <a:path h="576917" w="792980">
                  <a:moveTo>
                    <a:pt x="131139" y="0"/>
                  </a:moveTo>
                  <a:lnTo>
                    <a:pt x="661841" y="0"/>
                  </a:lnTo>
                  <a:cubicBezTo>
                    <a:pt x="696621" y="0"/>
                    <a:pt x="729977" y="13816"/>
                    <a:pt x="754570" y="38410"/>
                  </a:cubicBezTo>
                  <a:cubicBezTo>
                    <a:pt x="779163" y="63003"/>
                    <a:pt x="792980" y="96358"/>
                    <a:pt x="792980" y="131139"/>
                  </a:cubicBezTo>
                  <a:lnTo>
                    <a:pt x="792980" y="445779"/>
                  </a:lnTo>
                  <a:cubicBezTo>
                    <a:pt x="792980" y="518204"/>
                    <a:pt x="734267" y="576917"/>
                    <a:pt x="661841" y="576917"/>
                  </a:cubicBezTo>
                  <a:lnTo>
                    <a:pt x="131139" y="576917"/>
                  </a:lnTo>
                  <a:cubicBezTo>
                    <a:pt x="58713" y="576917"/>
                    <a:pt x="0" y="518204"/>
                    <a:pt x="0" y="445779"/>
                  </a:cubicBezTo>
                  <a:lnTo>
                    <a:pt x="0" y="131139"/>
                  </a:lnTo>
                  <a:cubicBezTo>
                    <a:pt x="0" y="58713"/>
                    <a:pt x="58713" y="0"/>
                    <a:pt x="131139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792980" cy="53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8274434" y="5226732"/>
            <a:ext cx="4926057" cy="3191616"/>
            <a:chOff x="0" y="0"/>
            <a:chExt cx="1297398" cy="8405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97398" cy="840590"/>
            </a:xfrm>
            <a:custGeom>
              <a:avLst/>
              <a:gdLst/>
              <a:ahLst/>
              <a:cxnLst/>
              <a:rect r="r" b="b" t="t" l="l"/>
              <a:pathLst>
                <a:path h="840590" w="1297398">
                  <a:moveTo>
                    <a:pt x="80153" y="0"/>
                  </a:moveTo>
                  <a:lnTo>
                    <a:pt x="1217245" y="0"/>
                  </a:lnTo>
                  <a:cubicBezTo>
                    <a:pt x="1238503" y="0"/>
                    <a:pt x="1258890" y="8445"/>
                    <a:pt x="1273922" y="23476"/>
                  </a:cubicBezTo>
                  <a:cubicBezTo>
                    <a:pt x="1288953" y="38508"/>
                    <a:pt x="1297398" y="58895"/>
                    <a:pt x="1297398" y="80153"/>
                  </a:cubicBezTo>
                  <a:lnTo>
                    <a:pt x="1297398" y="760437"/>
                  </a:lnTo>
                  <a:cubicBezTo>
                    <a:pt x="1297398" y="781695"/>
                    <a:pt x="1288953" y="802082"/>
                    <a:pt x="1273922" y="817114"/>
                  </a:cubicBezTo>
                  <a:cubicBezTo>
                    <a:pt x="1258890" y="832146"/>
                    <a:pt x="1238503" y="840590"/>
                    <a:pt x="1217245" y="840590"/>
                  </a:cubicBezTo>
                  <a:lnTo>
                    <a:pt x="80153" y="840590"/>
                  </a:lnTo>
                  <a:cubicBezTo>
                    <a:pt x="58895" y="840590"/>
                    <a:pt x="38508" y="832146"/>
                    <a:pt x="23476" y="817114"/>
                  </a:cubicBezTo>
                  <a:cubicBezTo>
                    <a:pt x="8445" y="802082"/>
                    <a:pt x="0" y="781695"/>
                    <a:pt x="0" y="760437"/>
                  </a:cubicBezTo>
                  <a:lnTo>
                    <a:pt x="0" y="80153"/>
                  </a:lnTo>
                  <a:cubicBezTo>
                    <a:pt x="0" y="58895"/>
                    <a:pt x="8445" y="38508"/>
                    <a:pt x="23476" y="23476"/>
                  </a:cubicBezTo>
                  <a:cubicBezTo>
                    <a:pt x="38508" y="8445"/>
                    <a:pt x="58895" y="0"/>
                    <a:pt x="80153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1297398" cy="802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5400000">
            <a:off x="9103803" y="4842991"/>
            <a:ext cx="1378562" cy="1298167"/>
            <a:chOff x="0" y="0"/>
            <a:chExt cx="363078" cy="34190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3078" cy="341904"/>
            </a:xfrm>
            <a:custGeom>
              <a:avLst/>
              <a:gdLst/>
              <a:ahLst/>
              <a:cxnLst/>
              <a:rect r="r" b="b" t="t" l="l"/>
              <a:pathLst>
                <a:path h="341904" w="363078">
                  <a:moveTo>
                    <a:pt x="170952" y="0"/>
                  </a:moveTo>
                  <a:lnTo>
                    <a:pt x="192126" y="0"/>
                  </a:lnTo>
                  <a:cubicBezTo>
                    <a:pt x="286540" y="0"/>
                    <a:pt x="363078" y="76538"/>
                    <a:pt x="363078" y="170952"/>
                  </a:cubicBezTo>
                  <a:lnTo>
                    <a:pt x="363078" y="170952"/>
                  </a:lnTo>
                  <a:cubicBezTo>
                    <a:pt x="363078" y="265366"/>
                    <a:pt x="286540" y="341904"/>
                    <a:pt x="192126" y="341904"/>
                  </a:cubicBezTo>
                  <a:lnTo>
                    <a:pt x="170952" y="341904"/>
                  </a:lnTo>
                  <a:cubicBezTo>
                    <a:pt x="76538" y="341904"/>
                    <a:pt x="0" y="265366"/>
                    <a:pt x="0" y="170952"/>
                  </a:cubicBezTo>
                  <a:lnTo>
                    <a:pt x="0" y="170952"/>
                  </a:lnTo>
                  <a:cubicBezTo>
                    <a:pt x="0" y="76538"/>
                    <a:pt x="76538" y="0"/>
                    <a:pt x="170952" y="0"/>
                  </a:cubicBezTo>
                  <a:close/>
                </a:path>
              </a:pathLst>
            </a:custGeom>
            <a:solidFill>
              <a:srgbClr val="81AA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38100"/>
              <a:ext cx="363078" cy="303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5400000">
            <a:off x="9103803" y="6345379"/>
            <a:ext cx="1378562" cy="1298167"/>
            <a:chOff x="0" y="0"/>
            <a:chExt cx="363078" cy="34190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63078" cy="341904"/>
            </a:xfrm>
            <a:custGeom>
              <a:avLst/>
              <a:gdLst/>
              <a:ahLst/>
              <a:cxnLst/>
              <a:rect r="r" b="b" t="t" l="l"/>
              <a:pathLst>
                <a:path h="341904" w="363078">
                  <a:moveTo>
                    <a:pt x="170952" y="0"/>
                  </a:moveTo>
                  <a:lnTo>
                    <a:pt x="192126" y="0"/>
                  </a:lnTo>
                  <a:cubicBezTo>
                    <a:pt x="286540" y="0"/>
                    <a:pt x="363078" y="76538"/>
                    <a:pt x="363078" y="170952"/>
                  </a:cubicBezTo>
                  <a:lnTo>
                    <a:pt x="363078" y="170952"/>
                  </a:lnTo>
                  <a:cubicBezTo>
                    <a:pt x="363078" y="265366"/>
                    <a:pt x="286540" y="341904"/>
                    <a:pt x="192126" y="341904"/>
                  </a:cubicBezTo>
                  <a:lnTo>
                    <a:pt x="170952" y="341904"/>
                  </a:lnTo>
                  <a:cubicBezTo>
                    <a:pt x="76538" y="341904"/>
                    <a:pt x="0" y="265366"/>
                    <a:pt x="0" y="170952"/>
                  </a:cubicBezTo>
                  <a:lnTo>
                    <a:pt x="0" y="170952"/>
                  </a:lnTo>
                  <a:cubicBezTo>
                    <a:pt x="0" y="76538"/>
                    <a:pt x="76538" y="0"/>
                    <a:pt x="170952" y="0"/>
                  </a:cubicBezTo>
                  <a:close/>
                </a:path>
              </a:pathLst>
            </a:custGeom>
            <a:solidFill>
              <a:srgbClr val="81AA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38100"/>
              <a:ext cx="363078" cy="303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5400000">
            <a:off x="10974395" y="6324868"/>
            <a:ext cx="1378562" cy="1339189"/>
            <a:chOff x="0" y="0"/>
            <a:chExt cx="363078" cy="35270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63078" cy="352708"/>
            </a:xfrm>
            <a:custGeom>
              <a:avLst/>
              <a:gdLst/>
              <a:ahLst/>
              <a:cxnLst/>
              <a:rect r="r" b="b" t="t" l="l"/>
              <a:pathLst>
                <a:path h="352708" w="363078">
                  <a:moveTo>
                    <a:pt x="176354" y="0"/>
                  </a:moveTo>
                  <a:lnTo>
                    <a:pt x="186724" y="0"/>
                  </a:lnTo>
                  <a:cubicBezTo>
                    <a:pt x="284122" y="0"/>
                    <a:pt x="363078" y="78956"/>
                    <a:pt x="363078" y="176354"/>
                  </a:cubicBezTo>
                  <a:lnTo>
                    <a:pt x="363078" y="176354"/>
                  </a:lnTo>
                  <a:cubicBezTo>
                    <a:pt x="363078" y="273752"/>
                    <a:pt x="284122" y="352708"/>
                    <a:pt x="186724" y="352708"/>
                  </a:cubicBezTo>
                  <a:lnTo>
                    <a:pt x="176354" y="352708"/>
                  </a:lnTo>
                  <a:cubicBezTo>
                    <a:pt x="78956" y="352708"/>
                    <a:pt x="0" y="273752"/>
                    <a:pt x="0" y="176354"/>
                  </a:cubicBezTo>
                  <a:lnTo>
                    <a:pt x="0" y="176354"/>
                  </a:lnTo>
                  <a:cubicBezTo>
                    <a:pt x="0" y="78956"/>
                    <a:pt x="78956" y="0"/>
                    <a:pt x="176354" y="0"/>
                  </a:cubicBezTo>
                  <a:close/>
                </a:path>
              </a:pathLst>
            </a:custGeom>
            <a:solidFill>
              <a:srgbClr val="81AA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38100"/>
              <a:ext cx="363078" cy="314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5400000">
            <a:off x="10974395" y="4852658"/>
            <a:ext cx="1378562" cy="1339189"/>
            <a:chOff x="0" y="0"/>
            <a:chExt cx="363078" cy="35270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63078" cy="352708"/>
            </a:xfrm>
            <a:custGeom>
              <a:avLst/>
              <a:gdLst/>
              <a:ahLst/>
              <a:cxnLst/>
              <a:rect r="r" b="b" t="t" l="l"/>
              <a:pathLst>
                <a:path h="352708" w="363078">
                  <a:moveTo>
                    <a:pt x="176354" y="0"/>
                  </a:moveTo>
                  <a:lnTo>
                    <a:pt x="186724" y="0"/>
                  </a:lnTo>
                  <a:cubicBezTo>
                    <a:pt x="284122" y="0"/>
                    <a:pt x="363078" y="78956"/>
                    <a:pt x="363078" y="176354"/>
                  </a:cubicBezTo>
                  <a:lnTo>
                    <a:pt x="363078" y="176354"/>
                  </a:lnTo>
                  <a:cubicBezTo>
                    <a:pt x="363078" y="273752"/>
                    <a:pt x="284122" y="352708"/>
                    <a:pt x="186724" y="352708"/>
                  </a:cubicBezTo>
                  <a:lnTo>
                    <a:pt x="176354" y="352708"/>
                  </a:lnTo>
                  <a:cubicBezTo>
                    <a:pt x="78956" y="352708"/>
                    <a:pt x="0" y="273752"/>
                    <a:pt x="0" y="176354"/>
                  </a:cubicBezTo>
                  <a:lnTo>
                    <a:pt x="0" y="176354"/>
                  </a:lnTo>
                  <a:cubicBezTo>
                    <a:pt x="0" y="78956"/>
                    <a:pt x="78956" y="0"/>
                    <a:pt x="176354" y="0"/>
                  </a:cubicBezTo>
                  <a:close/>
                </a:path>
              </a:pathLst>
            </a:custGeom>
            <a:solidFill>
              <a:srgbClr val="81AA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38100"/>
              <a:ext cx="363078" cy="314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144000" y="5031416"/>
            <a:ext cx="233762" cy="94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28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096553" y="5031416"/>
            <a:ext cx="233762" cy="94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28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44000" y="6461300"/>
            <a:ext cx="233762" cy="94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28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AutoShape 42" id="42"/>
          <p:cNvSpPr/>
          <p:nvPr/>
        </p:nvSpPr>
        <p:spPr>
          <a:xfrm flipV="true">
            <a:off x="7952537" y="5327296"/>
            <a:ext cx="1203696" cy="1905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7784521" y="5783867"/>
            <a:ext cx="13847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7057731" y="4605204"/>
            <a:ext cx="894805" cy="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V="true">
            <a:off x="7952537" y="4583883"/>
            <a:ext cx="0" cy="763102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7142912" y="5234721"/>
            <a:ext cx="649314" cy="74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flipH="true">
            <a:off x="7783403" y="5250561"/>
            <a:ext cx="2235" cy="5401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V="true">
            <a:off x="13177142" y="4378561"/>
            <a:ext cx="1131224" cy="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12304815" y="5308248"/>
            <a:ext cx="901802" cy="7202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13187568" y="4380398"/>
            <a:ext cx="0" cy="946864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12333432" y="5728545"/>
            <a:ext cx="1072181" cy="83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V="true">
            <a:off x="13405613" y="5050466"/>
            <a:ext cx="90275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H="true">
            <a:off x="13384328" y="5057221"/>
            <a:ext cx="2235" cy="6714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V="true">
            <a:off x="12333584" y="6735909"/>
            <a:ext cx="897686" cy="5822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V="true">
            <a:off x="13212221" y="6735909"/>
            <a:ext cx="0" cy="946864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V="true">
            <a:off x="13231271" y="7663723"/>
            <a:ext cx="1131224" cy="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V="true">
            <a:off x="12906664" y="8246029"/>
            <a:ext cx="1401555" cy="273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H="true">
            <a:off x="12925713" y="7205976"/>
            <a:ext cx="4510" cy="10673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>
            <a:off x="12344246" y="7175105"/>
            <a:ext cx="585977" cy="308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V="true">
            <a:off x="7952235" y="6703634"/>
            <a:ext cx="1203696" cy="1905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flipV="true">
            <a:off x="7943150" y="6703634"/>
            <a:ext cx="0" cy="941039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>
            <a:off x="7174435" y="7644673"/>
            <a:ext cx="768715" cy="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>
            <a:off x="7221719" y="8273405"/>
            <a:ext cx="97490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H="true">
            <a:off x="8175341" y="7175105"/>
            <a:ext cx="21285" cy="10982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V="true">
            <a:off x="8188759" y="7178600"/>
            <a:ext cx="980300" cy="83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6" id="66"/>
          <p:cNvSpPr/>
          <p:nvPr/>
        </p:nvSpPr>
        <p:spPr>
          <a:xfrm flipH="false" flipV="false" rot="0">
            <a:off x="9858375" y="-82084"/>
            <a:ext cx="8377571" cy="3624911"/>
          </a:xfrm>
          <a:custGeom>
            <a:avLst/>
            <a:gdLst/>
            <a:ahLst/>
            <a:cxnLst/>
            <a:rect r="r" b="b" t="t" l="l"/>
            <a:pathLst>
              <a:path h="3624911" w="8377571">
                <a:moveTo>
                  <a:pt x="0" y="0"/>
                </a:moveTo>
                <a:lnTo>
                  <a:pt x="8377571" y="0"/>
                </a:lnTo>
                <a:lnTo>
                  <a:pt x="8377571" y="3624911"/>
                </a:lnTo>
                <a:lnTo>
                  <a:pt x="0" y="362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73" id="73"/>
          <p:cNvSpPr/>
          <p:nvPr/>
        </p:nvSpPr>
        <p:spPr>
          <a:xfrm flipH="false" flipV="false" rot="0">
            <a:off x="335142" y="8191131"/>
            <a:ext cx="2156688" cy="1361216"/>
          </a:xfrm>
          <a:custGeom>
            <a:avLst/>
            <a:gdLst/>
            <a:ahLst/>
            <a:cxnLst/>
            <a:rect r="r" b="b" t="t" l="l"/>
            <a:pathLst>
              <a:path h="1361216" w="2156688">
                <a:moveTo>
                  <a:pt x="0" y="0"/>
                </a:moveTo>
                <a:lnTo>
                  <a:pt x="2156688" y="0"/>
                </a:lnTo>
                <a:lnTo>
                  <a:pt x="2156688" y="1361216"/>
                </a:lnTo>
                <a:lnTo>
                  <a:pt x="0" y="1361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2374451" y="7864722"/>
            <a:ext cx="2256445" cy="2256445"/>
          </a:xfrm>
          <a:custGeom>
            <a:avLst/>
            <a:gdLst/>
            <a:ahLst/>
            <a:cxnLst/>
            <a:rect r="r" b="b" t="t" l="l"/>
            <a:pathLst>
              <a:path h="2256445" w="2256445">
                <a:moveTo>
                  <a:pt x="0" y="0"/>
                </a:moveTo>
                <a:lnTo>
                  <a:pt x="2256445" y="0"/>
                </a:lnTo>
                <a:lnTo>
                  <a:pt x="2256445" y="2256445"/>
                </a:lnTo>
                <a:lnTo>
                  <a:pt x="0" y="2256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5202396" y="5698771"/>
            <a:ext cx="219048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Motor 1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5202396" y="8907822"/>
            <a:ext cx="219048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Motor 2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4308367" y="5717821"/>
            <a:ext cx="219048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Motor 3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4308367" y="8907822"/>
            <a:ext cx="219048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Motor 4 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9642222" y="7772400"/>
            <a:ext cx="2190482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Arduino Shield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514501" y="5111396"/>
            <a:ext cx="687748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M1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1192544" y="5180939"/>
            <a:ext cx="770659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M2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9465090" y="6588372"/>
            <a:ext cx="786570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M3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1183128" y="6610823"/>
            <a:ext cx="789493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M4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6731500" y="4220502"/>
            <a:ext cx="326231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6657704" y="7284668"/>
            <a:ext cx="326231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4438949" y="4044596"/>
            <a:ext cx="326231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4438949" y="7194797"/>
            <a:ext cx="326231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2096553" y="6438848"/>
            <a:ext cx="233762" cy="94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28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3899648" y="1102395"/>
            <a:ext cx="13675630" cy="178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Connect the other end DC motor (Connected to wheels) to the motor shield drive on location (Motor 1, Motor 2, Motor 3, Motor 4) as shown in above figure.</a:t>
            </a: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91" id="91"/>
          <p:cNvSpPr/>
          <p:nvPr/>
        </p:nvSpPr>
        <p:spPr>
          <a:xfrm flipH="true" flipV="false" rot="0">
            <a:off x="1226089" y="4056009"/>
            <a:ext cx="2223708" cy="2581954"/>
          </a:xfrm>
          <a:custGeom>
            <a:avLst/>
            <a:gdLst/>
            <a:ahLst/>
            <a:cxnLst/>
            <a:rect r="r" b="b" t="t" l="l"/>
            <a:pathLst>
              <a:path h="2581954" w="2223708">
                <a:moveTo>
                  <a:pt x="2223707" y="0"/>
                </a:moveTo>
                <a:lnTo>
                  <a:pt x="0" y="0"/>
                </a:lnTo>
                <a:lnTo>
                  <a:pt x="0" y="2581954"/>
                </a:lnTo>
                <a:lnTo>
                  <a:pt x="2223707" y="2581954"/>
                </a:lnTo>
                <a:lnTo>
                  <a:pt x="222370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2" id="92"/>
          <p:cNvSpPr/>
          <p:nvPr/>
        </p:nvSpPr>
        <p:spPr>
          <a:xfrm flipH="false" flipV="false" rot="4421364">
            <a:off x="12024763" y="3443189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5" y="0"/>
                </a:lnTo>
                <a:lnTo>
                  <a:pt x="1003455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20.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8483879" y="4846210"/>
            <a:ext cx="4141874" cy="2821631"/>
            <a:chOff x="0" y="0"/>
            <a:chExt cx="1090864" cy="7431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0864" cy="743146"/>
            </a:xfrm>
            <a:custGeom>
              <a:avLst/>
              <a:gdLst/>
              <a:ahLst/>
              <a:cxnLst/>
              <a:rect r="r" b="b" t="t" l="l"/>
              <a:pathLst>
                <a:path h="743146" w="1090864">
                  <a:moveTo>
                    <a:pt x="95328" y="0"/>
                  </a:moveTo>
                  <a:lnTo>
                    <a:pt x="995536" y="0"/>
                  </a:lnTo>
                  <a:cubicBezTo>
                    <a:pt x="1048184" y="0"/>
                    <a:pt x="1090864" y="42680"/>
                    <a:pt x="1090864" y="95328"/>
                  </a:cubicBezTo>
                  <a:lnTo>
                    <a:pt x="1090864" y="647817"/>
                  </a:lnTo>
                  <a:cubicBezTo>
                    <a:pt x="1090864" y="700466"/>
                    <a:pt x="1048184" y="743146"/>
                    <a:pt x="995536" y="743146"/>
                  </a:cubicBezTo>
                  <a:lnTo>
                    <a:pt x="95328" y="743146"/>
                  </a:lnTo>
                  <a:cubicBezTo>
                    <a:pt x="42680" y="743146"/>
                    <a:pt x="0" y="700466"/>
                    <a:pt x="0" y="647817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090864" cy="705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12970228" y="4791652"/>
            <a:ext cx="4141874" cy="2821631"/>
            <a:chOff x="0" y="0"/>
            <a:chExt cx="1090864" cy="7431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90864" cy="743146"/>
            </a:xfrm>
            <a:custGeom>
              <a:avLst/>
              <a:gdLst/>
              <a:ahLst/>
              <a:cxnLst/>
              <a:rect r="r" b="b" t="t" l="l"/>
              <a:pathLst>
                <a:path h="743146" w="1090864">
                  <a:moveTo>
                    <a:pt x="95328" y="0"/>
                  </a:moveTo>
                  <a:lnTo>
                    <a:pt x="995536" y="0"/>
                  </a:lnTo>
                  <a:cubicBezTo>
                    <a:pt x="1048184" y="0"/>
                    <a:pt x="1090864" y="42680"/>
                    <a:pt x="1090864" y="95328"/>
                  </a:cubicBezTo>
                  <a:lnTo>
                    <a:pt x="1090864" y="647817"/>
                  </a:lnTo>
                  <a:cubicBezTo>
                    <a:pt x="1090864" y="700466"/>
                    <a:pt x="1048184" y="743146"/>
                    <a:pt x="995536" y="743146"/>
                  </a:cubicBezTo>
                  <a:lnTo>
                    <a:pt x="95328" y="743146"/>
                  </a:lnTo>
                  <a:cubicBezTo>
                    <a:pt x="42680" y="743146"/>
                    <a:pt x="0" y="700466"/>
                    <a:pt x="0" y="647817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6195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090864" cy="705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554816" y="4948191"/>
            <a:ext cx="1822113" cy="125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Pin</a:t>
            </a:r>
          </a:p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31271" y="5002748"/>
            <a:ext cx="1822113" cy="125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Pin</a:t>
            </a:r>
          </a:p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1965631" y="5162550"/>
            <a:ext cx="168471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0" id="20"/>
          <p:cNvSpPr/>
          <p:nvPr/>
        </p:nvSpPr>
        <p:spPr>
          <a:xfrm flipV="true">
            <a:off x="11965631" y="5645138"/>
            <a:ext cx="1702800" cy="180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1" id="21"/>
          <p:cNvSpPr/>
          <p:nvPr/>
        </p:nvSpPr>
        <p:spPr>
          <a:xfrm flipV="true">
            <a:off x="11955760" y="6093853"/>
            <a:ext cx="168471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3181663" y="325636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853078" y="399376"/>
            <a:ext cx="8625422" cy="3732155"/>
          </a:xfrm>
          <a:custGeom>
            <a:avLst/>
            <a:gdLst/>
            <a:ahLst/>
            <a:cxnLst/>
            <a:rect r="r" b="b" t="t" l="l"/>
            <a:pathLst>
              <a:path h="3732155" w="8625422">
                <a:moveTo>
                  <a:pt x="0" y="0"/>
                </a:moveTo>
                <a:lnTo>
                  <a:pt x="8625422" y="0"/>
                </a:lnTo>
                <a:lnTo>
                  <a:pt x="8625422" y="3732155"/>
                </a:lnTo>
                <a:lnTo>
                  <a:pt x="0" y="3732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0" y="8273405"/>
            <a:ext cx="2156688" cy="1361216"/>
          </a:xfrm>
          <a:custGeom>
            <a:avLst/>
            <a:gdLst/>
            <a:ahLst/>
            <a:cxnLst/>
            <a:rect r="r" b="b" t="t" l="l"/>
            <a:pathLst>
              <a:path h="1361216" w="2156688">
                <a:moveTo>
                  <a:pt x="0" y="0"/>
                </a:moveTo>
                <a:lnTo>
                  <a:pt x="2156688" y="0"/>
                </a:lnTo>
                <a:lnTo>
                  <a:pt x="2156688" y="1361216"/>
                </a:lnTo>
                <a:lnTo>
                  <a:pt x="0" y="1361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220283" y="8339236"/>
            <a:ext cx="1922760" cy="1229554"/>
          </a:xfrm>
          <a:custGeom>
            <a:avLst/>
            <a:gdLst/>
            <a:ahLst/>
            <a:cxnLst/>
            <a:rect r="r" b="b" t="t" l="l"/>
            <a:pathLst>
              <a:path h="1229554" w="1922760">
                <a:moveTo>
                  <a:pt x="0" y="0"/>
                </a:moveTo>
                <a:lnTo>
                  <a:pt x="1922760" y="0"/>
                </a:lnTo>
                <a:lnTo>
                  <a:pt x="1922760" y="1229554"/>
                </a:lnTo>
                <a:lnTo>
                  <a:pt x="0" y="122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008146" y="1435980"/>
            <a:ext cx="6428951" cy="220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5"/>
              </a:lnSpc>
              <a:spcBef>
                <a:spcPct val="0"/>
              </a:spcBef>
            </a:pPr>
            <a:r>
              <a:rPr lang="en-US" sz="336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connect 1 servo motor to the motor shield drive on location (servo1) as shown in above figure.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04660" y="1584118"/>
            <a:ext cx="6675334" cy="206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5"/>
              </a:lnSpc>
              <a:spcBef>
                <a:spcPct val="0"/>
              </a:spcBef>
            </a:pPr>
            <a:r>
              <a:rPr lang="en-US" sz="31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Servo brown wire a ground pin(S) </a:t>
            </a:r>
          </a:p>
          <a:p>
            <a:pPr algn="ctr">
              <a:lnSpc>
                <a:spcPts val="4095"/>
              </a:lnSpc>
              <a:spcBef>
                <a:spcPct val="0"/>
              </a:spcBef>
            </a:pPr>
            <a:r>
              <a:rPr lang="en-US" sz="31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Servo red wirepluspin(+)</a:t>
            </a:r>
          </a:p>
          <a:p>
            <a:pPr algn="ctr">
              <a:lnSpc>
                <a:spcPts val="4095"/>
              </a:lnSpc>
              <a:spcBef>
                <a:spcPct val="0"/>
              </a:spcBef>
            </a:pPr>
            <a:r>
              <a:rPr lang="en-US" sz="31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Servo yellow wire à negative pin (-)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34128" y="6706674"/>
            <a:ext cx="2821631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Servo Motor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052393" y="6706674"/>
            <a:ext cx="2001982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Arduino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shield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144946" y="4186088"/>
            <a:ext cx="2495637" cy="2467561"/>
          </a:xfrm>
          <a:custGeom>
            <a:avLst/>
            <a:gdLst/>
            <a:ahLst/>
            <a:cxnLst/>
            <a:rect r="r" b="b" t="t" l="l"/>
            <a:pathLst>
              <a:path h="2467561" w="2495637">
                <a:moveTo>
                  <a:pt x="0" y="0"/>
                </a:moveTo>
                <a:lnTo>
                  <a:pt x="2495637" y="0"/>
                </a:lnTo>
                <a:lnTo>
                  <a:pt x="2495637" y="2467561"/>
                </a:lnTo>
                <a:lnTo>
                  <a:pt x="0" y="2467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5752717">
            <a:off x="16748454" y="4524181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2475" y="484229"/>
            <a:ext cx="17385418" cy="9337218"/>
            <a:chOff x="0" y="0"/>
            <a:chExt cx="4578876" cy="2459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8876" cy="2459185"/>
            </a:xfrm>
            <a:custGeom>
              <a:avLst/>
              <a:gdLst/>
              <a:ahLst/>
              <a:cxnLst/>
              <a:rect r="r" b="b" t="t" l="l"/>
              <a:pathLst>
                <a:path h="2459185" w="4578876">
                  <a:moveTo>
                    <a:pt x="11133" y="0"/>
                  </a:moveTo>
                  <a:lnTo>
                    <a:pt x="4567743" y="0"/>
                  </a:lnTo>
                  <a:cubicBezTo>
                    <a:pt x="4570695" y="0"/>
                    <a:pt x="4573527" y="1173"/>
                    <a:pt x="4575615" y="3261"/>
                  </a:cubicBezTo>
                  <a:cubicBezTo>
                    <a:pt x="4577703" y="5349"/>
                    <a:pt x="4578876" y="8180"/>
                    <a:pt x="4578876" y="11133"/>
                  </a:cubicBezTo>
                  <a:lnTo>
                    <a:pt x="4578876" y="2448052"/>
                  </a:lnTo>
                  <a:cubicBezTo>
                    <a:pt x="4578876" y="2451005"/>
                    <a:pt x="4577703" y="2453836"/>
                    <a:pt x="4575615" y="2455924"/>
                  </a:cubicBezTo>
                  <a:cubicBezTo>
                    <a:pt x="4573527" y="2458012"/>
                    <a:pt x="4570695" y="2459185"/>
                    <a:pt x="4567743" y="2459185"/>
                  </a:cubicBezTo>
                  <a:lnTo>
                    <a:pt x="11133" y="2459185"/>
                  </a:lnTo>
                  <a:cubicBezTo>
                    <a:pt x="8180" y="2459185"/>
                    <a:pt x="5349" y="2458012"/>
                    <a:pt x="3261" y="2455924"/>
                  </a:cubicBezTo>
                  <a:cubicBezTo>
                    <a:pt x="1173" y="2453836"/>
                    <a:pt x="0" y="2451005"/>
                    <a:pt x="0" y="2448052"/>
                  </a:cubicBezTo>
                  <a:lnTo>
                    <a:pt x="0" y="11133"/>
                  </a:lnTo>
                  <a:cubicBezTo>
                    <a:pt x="0" y="8180"/>
                    <a:pt x="1173" y="5349"/>
                    <a:pt x="3261" y="3261"/>
                  </a:cubicBezTo>
                  <a:cubicBezTo>
                    <a:pt x="5349" y="1173"/>
                    <a:pt x="8180" y="0"/>
                    <a:pt x="111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78876" cy="249728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3345736" y="2977640"/>
            <a:ext cx="3543976" cy="2815647"/>
            <a:chOff x="0" y="0"/>
            <a:chExt cx="933393" cy="7415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3393" cy="741570"/>
            </a:xfrm>
            <a:custGeom>
              <a:avLst/>
              <a:gdLst/>
              <a:ahLst/>
              <a:cxnLst/>
              <a:rect r="r" b="b" t="t" l="l"/>
              <a:pathLst>
                <a:path h="741570" w="933393">
                  <a:moveTo>
                    <a:pt x="111411" y="0"/>
                  </a:moveTo>
                  <a:lnTo>
                    <a:pt x="821982" y="0"/>
                  </a:lnTo>
                  <a:cubicBezTo>
                    <a:pt x="851530" y="0"/>
                    <a:pt x="879868" y="11738"/>
                    <a:pt x="900761" y="32632"/>
                  </a:cubicBezTo>
                  <a:cubicBezTo>
                    <a:pt x="921655" y="53525"/>
                    <a:pt x="933393" y="81863"/>
                    <a:pt x="933393" y="111411"/>
                  </a:cubicBezTo>
                  <a:lnTo>
                    <a:pt x="933393" y="630159"/>
                  </a:lnTo>
                  <a:cubicBezTo>
                    <a:pt x="933393" y="659707"/>
                    <a:pt x="921655" y="688044"/>
                    <a:pt x="900761" y="708938"/>
                  </a:cubicBezTo>
                  <a:cubicBezTo>
                    <a:pt x="879868" y="729832"/>
                    <a:pt x="851530" y="741570"/>
                    <a:pt x="821982" y="741570"/>
                  </a:cubicBezTo>
                  <a:lnTo>
                    <a:pt x="111411" y="741570"/>
                  </a:lnTo>
                  <a:cubicBezTo>
                    <a:pt x="81863" y="741570"/>
                    <a:pt x="53525" y="729832"/>
                    <a:pt x="32632" y="708938"/>
                  </a:cubicBezTo>
                  <a:cubicBezTo>
                    <a:pt x="11738" y="688044"/>
                    <a:pt x="0" y="659707"/>
                    <a:pt x="0" y="630159"/>
                  </a:cubicBezTo>
                  <a:lnTo>
                    <a:pt x="0" y="111411"/>
                  </a:lnTo>
                  <a:cubicBezTo>
                    <a:pt x="0" y="81863"/>
                    <a:pt x="11738" y="53525"/>
                    <a:pt x="32632" y="32632"/>
                  </a:cubicBezTo>
                  <a:cubicBezTo>
                    <a:pt x="53525" y="11738"/>
                    <a:pt x="81863" y="0"/>
                    <a:pt x="111411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933393" cy="703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2707566" y="4536859"/>
            <a:ext cx="3450364" cy="2301413"/>
            <a:chOff x="0" y="0"/>
            <a:chExt cx="908738" cy="6061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8738" cy="606134"/>
            </a:xfrm>
            <a:custGeom>
              <a:avLst/>
              <a:gdLst/>
              <a:ahLst/>
              <a:cxnLst/>
              <a:rect r="r" b="b" t="t" l="l"/>
              <a:pathLst>
                <a:path h="606134" w="908738">
                  <a:moveTo>
                    <a:pt x="114434" y="0"/>
                  </a:moveTo>
                  <a:lnTo>
                    <a:pt x="794304" y="0"/>
                  </a:lnTo>
                  <a:cubicBezTo>
                    <a:pt x="857504" y="0"/>
                    <a:pt x="908738" y="51234"/>
                    <a:pt x="908738" y="114434"/>
                  </a:cubicBezTo>
                  <a:lnTo>
                    <a:pt x="908738" y="491700"/>
                  </a:lnTo>
                  <a:cubicBezTo>
                    <a:pt x="908738" y="522050"/>
                    <a:pt x="896682" y="551156"/>
                    <a:pt x="875221" y="572617"/>
                  </a:cubicBezTo>
                  <a:cubicBezTo>
                    <a:pt x="853761" y="594077"/>
                    <a:pt x="824654" y="606134"/>
                    <a:pt x="794304" y="606134"/>
                  </a:cubicBezTo>
                  <a:lnTo>
                    <a:pt x="114434" y="606134"/>
                  </a:lnTo>
                  <a:cubicBezTo>
                    <a:pt x="51234" y="606134"/>
                    <a:pt x="0" y="554900"/>
                    <a:pt x="0" y="491700"/>
                  </a:cubicBezTo>
                  <a:lnTo>
                    <a:pt x="0" y="114434"/>
                  </a:lnTo>
                  <a:cubicBezTo>
                    <a:pt x="0" y="51234"/>
                    <a:pt x="51234" y="0"/>
                    <a:pt x="114434" y="0"/>
                  </a:cubicBezTo>
                  <a:close/>
                </a:path>
              </a:pathLst>
            </a:custGeom>
            <a:solidFill>
              <a:srgbClr val="6195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908738" cy="568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8124047" y="6343737"/>
            <a:ext cx="3590059" cy="2772467"/>
            <a:chOff x="0" y="0"/>
            <a:chExt cx="945530" cy="7301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5530" cy="730197"/>
            </a:xfrm>
            <a:custGeom>
              <a:avLst/>
              <a:gdLst/>
              <a:ahLst/>
              <a:cxnLst/>
              <a:rect r="r" b="b" t="t" l="l"/>
              <a:pathLst>
                <a:path h="730197" w="945530">
                  <a:moveTo>
                    <a:pt x="109981" y="0"/>
                  </a:moveTo>
                  <a:lnTo>
                    <a:pt x="835549" y="0"/>
                  </a:lnTo>
                  <a:cubicBezTo>
                    <a:pt x="896290" y="0"/>
                    <a:pt x="945530" y="49240"/>
                    <a:pt x="945530" y="109981"/>
                  </a:cubicBezTo>
                  <a:lnTo>
                    <a:pt x="945530" y="620216"/>
                  </a:lnTo>
                  <a:cubicBezTo>
                    <a:pt x="945530" y="680957"/>
                    <a:pt x="896290" y="730197"/>
                    <a:pt x="835549" y="730197"/>
                  </a:cubicBezTo>
                  <a:lnTo>
                    <a:pt x="109981" y="730197"/>
                  </a:lnTo>
                  <a:cubicBezTo>
                    <a:pt x="49240" y="730197"/>
                    <a:pt x="0" y="680957"/>
                    <a:pt x="0" y="620216"/>
                  </a:cubicBezTo>
                  <a:lnTo>
                    <a:pt x="0" y="109981"/>
                  </a:lnTo>
                  <a:cubicBezTo>
                    <a:pt x="0" y="49240"/>
                    <a:pt x="49240" y="0"/>
                    <a:pt x="109981" y="0"/>
                  </a:cubicBezTo>
                  <a:close/>
                </a:path>
              </a:pathLst>
            </a:custGeom>
            <a:solidFill>
              <a:srgbClr val="6195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945530" cy="69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117724" y="3237061"/>
            <a:ext cx="1822113" cy="125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Pin</a:t>
            </a:r>
          </a:p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96179" y="4502074"/>
            <a:ext cx="1822113" cy="125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Pin</a:t>
            </a:r>
          </a:p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19077" y="6512396"/>
            <a:ext cx="1733553" cy="159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3194"/>
              </a:lnSpc>
            </a:pPr>
            <a:r>
              <a:rPr lang="en-US" sz="2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Trig</a:t>
            </a:r>
          </a:p>
          <a:p>
            <a:pPr algn="ctr">
              <a:lnSpc>
                <a:spcPts val="3194"/>
              </a:lnSpc>
            </a:pPr>
            <a:r>
              <a:rPr lang="en-US" sz="2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Echo</a:t>
            </a:r>
          </a:p>
          <a:p>
            <a:pPr algn="ctr">
              <a:lnSpc>
                <a:spcPts val="3194"/>
              </a:lnSpc>
              <a:spcBef>
                <a:spcPct val="0"/>
              </a:spcBef>
            </a:pPr>
            <a:r>
              <a:rPr lang="en-US" sz="2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90227" y="4519435"/>
            <a:ext cx="1536068" cy="141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0"/>
              </a:lnSpc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2830"/>
              </a:lnSpc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A0</a:t>
            </a:r>
          </a:p>
          <a:p>
            <a:pPr algn="ctr">
              <a:lnSpc>
                <a:spcPts val="2830"/>
              </a:lnSpc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A1</a:t>
            </a:r>
          </a:p>
          <a:p>
            <a:pPr algn="ctr">
              <a:lnSpc>
                <a:spcPts val="283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2375384" y="3553355"/>
            <a:ext cx="14736" cy="1192609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6514943" y="3572405"/>
            <a:ext cx="5848134" cy="24763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2383232" y="4734148"/>
            <a:ext cx="935220" cy="24433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2138360" y="3934344"/>
            <a:ext cx="14736" cy="1192609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6501298" y="3949403"/>
            <a:ext cx="5659211" cy="12981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12173988" y="5096458"/>
            <a:ext cx="1103970" cy="11452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6525547" y="4327186"/>
            <a:ext cx="5391851" cy="582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1946264" y="5535009"/>
            <a:ext cx="13354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1909237" y="4319225"/>
            <a:ext cx="39821" cy="12305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2830727" y="5510871"/>
            <a:ext cx="9849" cy="25117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1278520" y="8003559"/>
            <a:ext cx="156224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1278860" y="6960721"/>
            <a:ext cx="1127162" cy="5188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12390078" y="4721369"/>
            <a:ext cx="9849" cy="2267541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1318060" y="7237446"/>
            <a:ext cx="1918893" cy="6118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1291487" y="7628476"/>
            <a:ext cx="1739920" cy="6118"/>
          </a:xfrm>
          <a:prstGeom prst="line">
            <a:avLst/>
          </a:prstGeom>
          <a:ln cap="flat" w="38100">
            <a:solidFill>
              <a:srgbClr val="A57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3224410" y="7659762"/>
            <a:ext cx="2872376" cy="6881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13224346" y="7228144"/>
            <a:ext cx="3913" cy="447399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H="true">
            <a:off x="13009521" y="7628554"/>
            <a:ext cx="2836" cy="692692"/>
          </a:xfrm>
          <a:prstGeom prst="line">
            <a:avLst/>
          </a:prstGeom>
          <a:ln cap="flat" w="38100">
            <a:solidFill>
              <a:srgbClr val="A57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3009585" y="8302197"/>
            <a:ext cx="3743303" cy="6881"/>
          </a:xfrm>
          <a:prstGeom prst="line">
            <a:avLst/>
          </a:prstGeom>
          <a:ln cap="flat" w="38100">
            <a:solidFill>
              <a:srgbClr val="A57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H="true">
            <a:off x="16109719" y="5407455"/>
            <a:ext cx="5359" cy="2271548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6711642" y="5054692"/>
            <a:ext cx="21811" cy="3254382"/>
          </a:xfrm>
          <a:prstGeom prst="line">
            <a:avLst/>
          </a:prstGeom>
          <a:ln cap="flat" w="38100">
            <a:solidFill>
              <a:srgbClr val="A57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15557327" y="5402752"/>
            <a:ext cx="577669" cy="4195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flipV="true">
            <a:off x="15600666" y="5056585"/>
            <a:ext cx="1138557" cy="4195"/>
          </a:xfrm>
          <a:prstGeom prst="line">
            <a:avLst/>
          </a:prstGeom>
          <a:ln cap="flat" w="38100">
            <a:solidFill>
              <a:srgbClr val="A570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21. 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4681323" y="-308891"/>
            <a:ext cx="6636737" cy="2922366"/>
          </a:xfrm>
          <a:custGeom>
            <a:avLst/>
            <a:gdLst/>
            <a:ahLst/>
            <a:cxnLst/>
            <a:rect r="r" b="b" t="t" l="l"/>
            <a:pathLst>
              <a:path h="2922366" w="6636737">
                <a:moveTo>
                  <a:pt x="0" y="0"/>
                </a:moveTo>
                <a:lnTo>
                  <a:pt x="6636737" y="0"/>
                </a:lnTo>
                <a:lnTo>
                  <a:pt x="6636737" y="2922366"/>
                </a:lnTo>
                <a:lnTo>
                  <a:pt x="0" y="292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-1765" b="-7584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9221122" y="-387605"/>
            <a:ext cx="7092663" cy="3068941"/>
          </a:xfrm>
          <a:custGeom>
            <a:avLst/>
            <a:gdLst/>
            <a:ahLst/>
            <a:cxnLst/>
            <a:rect r="r" b="b" t="t" l="l"/>
            <a:pathLst>
              <a:path h="3068941" w="7092663">
                <a:moveTo>
                  <a:pt x="0" y="0"/>
                </a:moveTo>
                <a:lnTo>
                  <a:pt x="7092663" y="0"/>
                </a:lnTo>
                <a:lnTo>
                  <a:pt x="7092663" y="3068941"/>
                </a:lnTo>
                <a:lnTo>
                  <a:pt x="0" y="3068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98322" y="8106214"/>
            <a:ext cx="1660755" cy="1048203"/>
          </a:xfrm>
          <a:custGeom>
            <a:avLst/>
            <a:gdLst/>
            <a:ahLst/>
            <a:cxnLst/>
            <a:rect r="r" b="b" t="t" l="l"/>
            <a:pathLst>
              <a:path h="1048203" w="1660755">
                <a:moveTo>
                  <a:pt x="0" y="0"/>
                </a:moveTo>
                <a:lnTo>
                  <a:pt x="1660756" y="0"/>
                </a:lnTo>
                <a:lnTo>
                  <a:pt x="1660756" y="1048203"/>
                </a:lnTo>
                <a:lnTo>
                  <a:pt x="0" y="1048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567283" y="8880444"/>
            <a:ext cx="1560331" cy="997791"/>
          </a:xfrm>
          <a:custGeom>
            <a:avLst/>
            <a:gdLst/>
            <a:ahLst/>
            <a:cxnLst/>
            <a:rect r="r" b="b" t="t" l="l"/>
            <a:pathLst>
              <a:path h="997791" w="1560331">
                <a:moveTo>
                  <a:pt x="0" y="0"/>
                </a:moveTo>
                <a:lnTo>
                  <a:pt x="1560330" y="0"/>
                </a:lnTo>
                <a:lnTo>
                  <a:pt x="1560330" y="997790"/>
                </a:lnTo>
                <a:lnTo>
                  <a:pt x="0" y="997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2974336" y="8122477"/>
            <a:ext cx="1471129" cy="927882"/>
          </a:xfrm>
          <a:custGeom>
            <a:avLst/>
            <a:gdLst/>
            <a:ahLst/>
            <a:cxnLst/>
            <a:rect r="r" b="b" t="t" l="l"/>
            <a:pathLst>
              <a:path h="927882" w="1471129">
                <a:moveTo>
                  <a:pt x="0" y="0"/>
                </a:moveTo>
                <a:lnTo>
                  <a:pt x="1471129" y="0"/>
                </a:lnTo>
                <a:lnTo>
                  <a:pt x="1471129" y="927882"/>
                </a:lnTo>
                <a:lnTo>
                  <a:pt x="0" y="927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980390" y="4318405"/>
            <a:ext cx="2100861" cy="2362730"/>
          </a:xfrm>
          <a:custGeom>
            <a:avLst/>
            <a:gdLst/>
            <a:ahLst/>
            <a:cxnLst/>
            <a:rect r="r" b="b" t="t" l="l"/>
            <a:pathLst>
              <a:path h="2362730" w="2100861">
                <a:moveTo>
                  <a:pt x="0" y="0"/>
                </a:moveTo>
                <a:lnTo>
                  <a:pt x="2100861" y="0"/>
                </a:lnTo>
                <a:lnTo>
                  <a:pt x="2100861" y="2362729"/>
                </a:lnTo>
                <a:lnTo>
                  <a:pt x="0" y="23627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13707236" y="6185091"/>
            <a:ext cx="1451024" cy="95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Arduino</a:t>
            </a:r>
          </a:p>
          <a:p>
            <a:pPr algn="ctr">
              <a:lnSpc>
                <a:spcPts val="3768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Shield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010142" y="4521890"/>
            <a:ext cx="2215163" cy="119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3"/>
              </a:lnSpc>
              <a:spcBef>
                <a:spcPct val="0"/>
              </a:spcBef>
            </a:pPr>
            <a:r>
              <a:rPr lang="en-US" b="true" sz="363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Servo motor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864879" y="8283147"/>
            <a:ext cx="2147122" cy="975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6"/>
              </a:lnSpc>
              <a:spcBef>
                <a:spcPct val="0"/>
              </a:spcBef>
            </a:pPr>
            <a:r>
              <a:rPr lang="en-US" b="true" sz="296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Ultrasonic sensor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483489" y="471097"/>
            <a:ext cx="9876207" cy="17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connect the 1 Ultrasonic sensor to the motor shield drive on location (5V, GND, A0 to trig and A1 to echo ) as shown in above figure.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64" id="64"/>
          <p:cNvSpPr/>
          <p:nvPr/>
        </p:nvSpPr>
        <p:spPr>
          <a:xfrm flipH="false" flipV="false" rot="4421364">
            <a:off x="15499001" y="2842078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2475" y="484229"/>
            <a:ext cx="17385418" cy="9337218"/>
            <a:chOff x="0" y="0"/>
            <a:chExt cx="4578876" cy="2459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8876" cy="2459185"/>
            </a:xfrm>
            <a:custGeom>
              <a:avLst/>
              <a:gdLst/>
              <a:ahLst/>
              <a:cxnLst/>
              <a:rect r="r" b="b" t="t" l="l"/>
              <a:pathLst>
                <a:path h="2459185" w="4578876">
                  <a:moveTo>
                    <a:pt x="11133" y="0"/>
                  </a:moveTo>
                  <a:lnTo>
                    <a:pt x="4567743" y="0"/>
                  </a:lnTo>
                  <a:cubicBezTo>
                    <a:pt x="4570695" y="0"/>
                    <a:pt x="4573527" y="1173"/>
                    <a:pt x="4575615" y="3261"/>
                  </a:cubicBezTo>
                  <a:cubicBezTo>
                    <a:pt x="4577703" y="5349"/>
                    <a:pt x="4578876" y="8180"/>
                    <a:pt x="4578876" y="11133"/>
                  </a:cubicBezTo>
                  <a:lnTo>
                    <a:pt x="4578876" y="2448052"/>
                  </a:lnTo>
                  <a:cubicBezTo>
                    <a:pt x="4578876" y="2451005"/>
                    <a:pt x="4577703" y="2453836"/>
                    <a:pt x="4575615" y="2455924"/>
                  </a:cubicBezTo>
                  <a:cubicBezTo>
                    <a:pt x="4573527" y="2458012"/>
                    <a:pt x="4570695" y="2459185"/>
                    <a:pt x="4567743" y="2459185"/>
                  </a:cubicBezTo>
                  <a:lnTo>
                    <a:pt x="11133" y="2459185"/>
                  </a:lnTo>
                  <a:cubicBezTo>
                    <a:pt x="8180" y="2459185"/>
                    <a:pt x="5349" y="2458012"/>
                    <a:pt x="3261" y="2455924"/>
                  </a:cubicBezTo>
                  <a:cubicBezTo>
                    <a:pt x="1173" y="2453836"/>
                    <a:pt x="0" y="2451005"/>
                    <a:pt x="0" y="2448052"/>
                  </a:cubicBezTo>
                  <a:lnTo>
                    <a:pt x="0" y="11133"/>
                  </a:lnTo>
                  <a:cubicBezTo>
                    <a:pt x="0" y="8180"/>
                    <a:pt x="1173" y="5349"/>
                    <a:pt x="3261" y="3261"/>
                  </a:cubicBezTo>
                  <a:cubicBezTo>
                    <a:pt x="5349" y="1173"/>
                    <a:pt x="8180" y="0"/>
                    <a:pt x="111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78876" cy="249728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3345736" y="2977640"/>
            <a:ext cx="3543976" cy="2815647"/>
            <a:chOff x="0" y="0"/>
            <a:chExt cx="933393" cy="7415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3393" cy="741570"/>
            </a:xfrm>
            <a:custGeom>
              <a:avLst/>
              <a:gdLst/>
              <a:ahLst/>
              <a:cxnLst/>
              <a:rect r="r" b="b" t="t" l="l"/>
              <a:pathLst>
                <a:path h="741570" w="933393">
                  <a:moveTo>
                    <a:pt x="111411" y="0"/>
                  </a:moveTo>
                  <a:lnTo>
                    <a:pt x="821982" y="0"/>
                  </a:lnTo>
                  <a:cubicBezTo>
                    <a:pt x="851530" y="0"/>
                    <a:pt x="879868" y="11738"/>
                    <a:pt x="900761" y="32632"/>
                  </a:cubicBezTo>
                  <a:cubicBezTo>
                    <a:pt x="921655" y="53525"/>
                    <a:pt x="933393" y="81863"/>
                    <a:pt x="933393" y="111411"/>
                  </a:cubicBezTo>
                  <a:lnTo>
                    <a:pt x="933393" y="630159"/>
                  </a:lnTo>
                  <a:cubicBezTo>
                    <a:pt x="933393" y="659707"/>
                    <a:pt x="921655" y="688044"/>
                    <a:pt x="900761" y="708938"/>
                  </a:cubicBezTo>
                  <a:cubicBezTo>
                    <a:pt x="879868" y="729832"/>
                    <a:pt x="851530" y="741570"/>
                    <a:pt x="821982" y="741570"/>
                  </a:cubicBezTo>
                  <a:lnTo>
                    <a:pt x="111411" y="741570"/>
                  </a:lnTo>
                  <a:cubicBezTo>
                    <a:pt x="81863" y="741570"/>
                    <a:pt x="53525" y="729832"/>
                    <a:pt x="32632" y="708938"/>
                  </a:cubicBezTo>
                  <a:cubicBezTo>
                    <a:pt x="11738" y="688044"/>
                    <a:pt x="0" y="659707"/>
                    <a:pt x="0" y="630159"/>
                  </a:cubicBezTo>
                  <a:lnTo>
                    <a:pt x="0" y="111411"/>
                  </a:lnTo>
                  <a:cubicBezTo>
                    <a:pt x="0" y="81863"/>
                    <a:pt x="11738" y="53525"/>
                    <a:pt x="32632" y="32632"/>
                  </a:cubicBezTo>
                  <a:cubicBezTo>
                    <a:pt x="53525" y="11738"/>
                    <a:pt x="81863" y="0"/>
                    <a:pt x="111411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933393" cy="703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2707566" y="4536859"/>
            <a:ext cx="3450364" cy="2301413"/>
            <a:chOff x="0" y="0"/>
            <a:chExt cx="908738" cy="6061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8738" cy="606134"/>
            </a:xfrm>
            <a:custGeom>
              <a:avLst/>
              <a:gdLst/>
              <a:ahLst/>
              <a:cxnLst/>
              <a:rect r="r" b="b" t="t" l="l"/>
              <a:pathLst>
                <a:path h="606134" w="908738">
                  <a:moveTo>
                    <a:pt x="114434" y="0"/>
                  </a:moveTo>
                  <a:lnTo>
                    <a:pt x="794304" y="0"/>
                  </a:lnTo>
                  <a:cubicBezTo>
                    <a:pt x="857504" y="0"/>
                    <a:pt x="908738" y="51234"/>
                    <a:pt x="908738" y="114434"/>
                  </a:cubicBezTo>
                  <a:lnTo>
                    <a:pt x="908738" y="491700"/>
                  </a:lnTo>
                  <a:cubicBezTo>
                    <a:pt x="908738" y="522050"/>
                    <a:pt x="896682" y="551156"/>
                    <a:pt x="875221" y="572617"/>
                  </a:cubicBezTo>
                  <a:cubicBezTo>
                    <a:pt x="853761" y="594077"/>
                    <a:pt x="824654" y="606134"/>
                    <a:pt x="794304" y="606134"/>
                  </a:cubicBezTo>
                  <a:lnTo>
                    <a:pt x="114434" y="606134"/>
                  </a:lnTo>
                  <a:cubicBezTo>
                    <a:pt x="51234" y="606134"/>
                    <a:pt x="0" y="554900"/>
                    <a:pt x="0" y="491700"/>
                  </a:cubicBezTo>
                  <a:lnTo>
                    <a:pt x="0" y="114434"/>
                  </a:lnTo>
                  <a:cubicBezTo>
                    <a:pt x="0" y="51234"/>
                    <a:pt x="51234" y="0"/>
                    <a:pt x="114434" y="0"/>
                  </a:cubicBezTo>
                  <a:close/>
                </a:path>
              </a:pathLst>
            </a:custGeom>
            <a:solidFill>
              <a:srgbClr val="6195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908738" cy="568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8124047" y="6343737"/>
            <a:ext cx="3590059" cy="2772467"/>
            <a:chOff x="0" y="0"/>
            <a:chExt cx="945530" cy="7301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5530" cy="730197"/>
            </a:xfrm>
            <a:custGeom>
              <a:avLst/>
              <a:gdLst/>
              <a:ahLst/>
              <a:cxnLst/>
              <a:rect r="r" b="b" t="t" l="l"/>
              <a:pathLst>
                <a:path h="730197" w="945530">
                  <a:moveTo>
                    <a:pt x="109981" y="0"/>
                  </a:moveTo>
                  <a:lnTo>
                    <a:pt x="835549" y="0"/>
                  </a:lnTo>
                  <a:cubicBezTo>
                    <a:pt x="896290" y="0"/>
                    <a:pt x="945530" y="49240"/>
                    <a:pt x="945530" y="109981"/>
                  </a:cubicBezTo>
                  <a:lnTo>
                    <a:pt x="945530" y="620216"/>
                  </a:lnTo>
                  <a:cubicBezTo>
                    <a:pt x="945530" y="680957"/>
                    <a:pt x="896290" y="730197"/>
                    <a:pt x="835549" y="730197"/>
                  </a:cubicBezTo>
                  <a:lnTo>
                    <a:pt x="109981" y="730197"/>
                  </a:lnTo>
                  <a:cubicBezTo>
                    <a:pt x="49240" y="730197"/>
                    <a:pt x="0" y="680957"/>
                    <a:pt x="0" y="620216"/>
                  </a:cubicBezTo>
                  <a:lnTo>
                    <a:pt x="0" y="109981"/>
                  </a:lnTo>
                  <a:cubicBezTo>
                    <a:pt x="0" y="49240"/>
                    <a:pt x="49240" y="0"/>
                    <a:pt x="109981" y="0"/>
                  </a:cubicBezTo>
                  <a:close/>
                </a:path>
              </a:pathLst>
            </a:custGeom>
            <a:solidFill>
              <a:srgbClr val="6195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945530" cy="69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117724" y="3237061"/>
            <a:ext cx="1822113" cy="125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Pin</a:t>
            </a:r>
          </a:p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96179" y="4502074"/>
            <a:ext cx="1822113" cy="125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Pin</a:t>
            </a:r>
          </a:p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19077" y="6512396"/>
            <a:ext cx="1733553" cy="159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3194"/>
              </a:lnSpc>
            </a:pPr>
            <a:r>
              <a:rPr lang="en-US" sz="2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Trig</a:t>
            </a:r>
          </a:p>
          <a:p>
            <a:pPr algn="ctr">
              <a:lnSpc>
                <a:spcPts val="3194"/>
              </a:lnSpc>
            </a:pPr>
            <a:r>
              <a:rPr lang="en-US" sz="2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Echo</a:t>
            </a:r>
          </a:p>
          <a:p>
            <a:pPr algn="ctr">
              <a:lnSpc>
                <a:spcPts val="3194"/>
              </a:lnSpc>
              <a:spcBef>
                <a:spcPct val="0"/>
              </a:spcBef>
            </a:pPr>
            <a:r>
              <a:rPr lang="en-US" sz="2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90227" y="4519435"/>
            <a:ext cx="1536068" cy="141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0"/>
              </a:lnSpc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2830"/>
              </a:lnSpc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A0</a:t>
            </a:r>
          </a:p>
          <a:p>
            <a:pPr algn="ctr">
              <a:lnSpc>
                <a:spcPts val="2830"/>
              </a:lnSpc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A1</a:t>
            </a:r>
          </a:p>
          <a:p>
            <a:pPr algn="ctr">
              <a:lnSpc>
                <a:spcPts val="283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2375384" y="3553355"/>
            <a:ext cx="14736" cy="1192609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6514943" y="3572405"/>
            <a:ext cx="5848134" cy="24763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2383232" y="4734148"/>
            <a:ext cx="935220" cy="24433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2138360" y="3934344"/>
            <a:ext cx="14736" cy="1192609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6501298" y="3949403"/>
            <a:ext cx="5659211" cy="12981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12173988" y="5096458"/>
            <a:ext cx="1103970" cy="11452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6525547" y="4327186"/>
            <a:ext cx="5391851" cy="582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1946264" y="5535009"/>
            <a:ext cx="13354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1909237" y="4319225"/>
            <a:ext cx="39821" cy="12305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2830727" y="5510871"/>
            <a:ext cx="9849" cy="25117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1278520" y="8003559"/>
            <a:ext cx="156224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1278860" y="6960721"/>
            <a:ext cx="1127162" cy="5188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12390078" y="4721369"/>
            <a:ext cx="9849" cy="2267541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1318060" y="7237446"/>
            <a:ext cx="1918893" cy="6118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1291487" y="7628476"/>
            <a:ext cx="1739920" cy="6118"/>
          </a:xfrm>
          <a:prstGeom prst="line">
            <a:avLst/>
          </a:prstGeom>
          <a:ln cap="flat" w="38100">
            <a:solidFill>
              <a:srgbClr val="A57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3224410" y="7659762"/>
            <a:ext cx="2872376" cy="6881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13224346" y="7228144"/>
            <a:ext cx="3913" cy="447399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H="true">
            <a:off x="13009521" y="7628554"/>
            <a:ext cx="2836" cy="692692"/>
          </a:xfrm>
          <a:prstGeom prst="line">
            <a:avLst/>
          </a:prstGeom>
          <a:ln cap="flat" w="38100">
            <a:solidFill>
              <a:srgbClr val="A57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3009585" y="8302197"/>
            <a:ext cx="3743303" cy="6881"/>
          </a:xfrm>
          <a:prstGeom prst="line">
            <a:avLst/>
          </a:prstGeom>
          <a:ln cap="flat" w="38100">
            <a:solidFill>
              <a:srgbClr val="A57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H="true">
            <a:off x="16109719" y="5407455"/>
            <a:ext cx="5359" cy="2271548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6711642" y="5054692"/>
            <a:ext cx="21811" cy="3254382"/>
          </a:xfrm>
          <a:prstGeom prst="line">
            <a:avLst/>
          </a:prstGeom>
          <a:ln cap="flat" w="38100">
            <a:solidFill>
              <a:srgbClr val="A57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15557327" y="5402752"/>
            <a:ext cx="577669" cy="4195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flipV="true">
            <a:off x="15600666" y="5056585"/>
            <a:ext cx="1138557" cy="4195"/>
          </a:xfrm>
          <a:prstGeom prst="line">
            <a:avLst/>
          </a:prstGeom>
          <a:ln cap="flat" w="38100">
            <a:solidFill>
              <a:srgbClr val="A570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22. 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4681323" y="-308891"/>
            <a:ext cx="6636737" cy="2922366"/>
          </a:xfrm>
          <a:custGeom>
            <a:avLst/>
            <a:gdLst/>
            <a:ahLst/>
            <a:cxnLst/>
            <a:rect r="r" b="b" t="t" l="l"/>
            <a:pathLst>
              <a:path h="2922366" w="6636737">
                <a:moveTo>
                  <a:pt x="0" y="0"/>
                </a:moveTo>
                <a:lnTo>
                  <a:pt x="6636737" y="0"/>
                </a:lnTo>
                <a:lnTo>
                  <a:pt x="6636737" y="2922366"/>
                </a:lnTo>
                <a:lnTo>
                  <a:pt x="0" y="292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-1765" b="-7584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9221122" y="-387605"/>
            <a:ext cx="7092663" cy="3068941"/>
          </a:xfrm>
          <a:custGeom>
            <a:avLst/>
            <a:gdLst/>
            <a:ahLst/>
            <a:cxnLst/>
            <a:rect r="r" b="b" t="t" l="l"/>
            <a:pathLst>
              <a:path h="3068941" w="7092663">
                <a:moveTo>
                  <a:pt x="0" y="0"/>
                </a:moveTo>
                <a:lnTo>
                  <a:pt x="7092663" y="0"/>
                </a:lnTo>
                <a:lnTo>
                  <a:pt x="7092663" y="3068941"/>
                </a:lnTo>
                <a:lnTo>
                  <a:pt x="0" y="3068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98322" y="8106214"/>
            <a:ext cx="1660755" cy="1048203"/>
          </a:xfrm>
          <a:custGeom>
            <a:avLst/>
            <a:gdLst/>
            <a:ahLst/>
            <a:cxnLst/>
            <a:rect r="r" b="b" t="t" l="l"/>
            <a:pathLst>
              <a:path h="1048203" w="1660755">
                <a:moveTo>
                  <a:pt x="0" y="0"/>
                </a:moveTo>
                <a:lnTo>
                  <a:pt x="1660756" y="0"/>
                </a:lnTo>
                <a:lnTo>
                  <a:pt x="1660756" y="1048203"/>
                </a:lnTo>
                <a:lnTo>
                  <a:pt x="0" y="1048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968332" y="9154417"/>
            <a:ext cx="1560331" cy="997791"/>
          </a:xfrm>
          <a:custGeom>
            <a:avLst/>
            <a:gdLst/>
            <a:ahLst/>
            <a:cxnLst/>
            <a:rect r="r" b="b" t="t" l="l"/>
            <a:pathLst>
              <a:path h="997791" w="1560331">
                <a:moveTo>
                  <a:pt x="0" y="0"/>
                </a:moveTo>
                <a:lnTo>
                  <a:pt x="1560330" y="0"/>
                </a:lnTo>
                <a:lnTo>
                  <a:pt x="1560330" y="997790"/>
                </a:lnTo>
                <a:lnTo>
                  <a:pt x="0" y="997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2974336" y="8122477"/>
            <a:ext cx="1471129" cy="927882"/>
          </a:xfrm>
          <a:custGeom>
            <a:avLst/>
            <a:gdLst/>
            <a:ahLst/>
            <a:cxnLst/>
            <a:rect r="r" b="b" t="t" l="l"/>
            <a:pathLst>
              <a:path h="927882" w="1471129">
                <a:moveTo>
                  <a:pt x="0" y="0"/>
                </a:moveTo>
                <a:lnTo>
                  <a:pt x="1471129" y="0"/>
                </a:lnTo>
                <a:lnTo>
                  <a:pt x="1471129" y="927882"/>
                </a:lnTo>
                <a:lnTo>
                  <a:pt x="0" y="927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5400000">
            <a:off x="15833660" y="2171270"/>
            <a:ext cx="1744734" cy="1669701"/>
            <a:chOff x="0" y="0"/>
            <a:chExt cx="459518" cy="43975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59518" cy="439757"/>
            </a:xfrm>
            <a:custGeom>
              <a:avLst/>
              <a:gdLst/>
              <a:ahLst/>
              <a:cxnLst/>
              <a:rect r="r" b="b" t="t" l="l"/>
              <a:pathLst>
                <a:path h="439757" w="459518">
                  <a:moveTo>
                    <a:pt x="219878" y="0"/>
                  </a:moveTo>
                  <a:lnTo>
                    <a:pt x="239640" y="0"/>
                  </a:lnTo>
                  <a:cubicBezTo>
                    <a:pt x="361075" y="0"/>
                    <a:pt x="459518" y="98443"/>
                    <a:pt x="459518" y="219878"/>
                  </a:cubicBezTo>
                  <a:lnTo>
                    <a:pt x="459518" y="219878"/>
                  </a:lnTo>
                  <a:cubicBezTo>
                    <a:pt x="459518" y="341314"/>
                    <a:pt x="361075" y="439757"/>
                    <a:pt x="239640" y="439757"/>
                  </a:cubicBezTo>
                  <a:lnTo>
                    <a:pt x="219878" y="439757"/>
                  </a:lnTo>
                  <a:cubicBezTo>
                    <a:pt x="98443" y="439757"/>
                    <a:pt x="0" y="341314"/>
                    <a:pt x="0" y="219878"/>
                  </a:cubicBezTo>
                  <a:lnTo>
                    <a:pt x="0" y="219878"/>
                  </a:lnTo>
                  <a:cubicBezTo>
                    <a:pt x="0" y="98443"/>
                    <a:pt x="98443" y="0"/>
                    <a:pt x="219878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38100"/>
              <a:ext cx="459518" cy="401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5130794" y="2430862"/>
            <a:ext cx="1822113" cy="8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AutoShape 62" id="62"/>
          <p:cNvSpPr/>
          <p:nvPr/>
        </p:nvSpPr>
        <p:spPr>
          <a:xfrm>
            <a:off x="14010775" y="2681336"/>
            <a:ext cx="1860331" cy="19050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>
            <a:off x="14029825" y="2681336"/>
            <a:ext cx="0" cy="1345224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14491026" y="3066613"/>
            <a:ext cx="1434727" cy="33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H="true">
            <a:off x="14510076" y="3066613"/>
            <a:ext cx="0" cy="9420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6" id="66"/>
          <p:cNvSpPr/>
          <p:nvPr/>
        </p:nvSpPr>
        <p:spPr>
          <a:xfrm flipH="false" flipV="false" rot="0">
            <a:off x="2573169" y="8850026"/>
            <a:ext cx="1436974" cy="1436974"/>
          </a:xfrm>
          <a:custGeom>
            <a:avLst/>
            <a:gdLst/>
            <a:ahLst/>
            <a:cxnLst/>
            <a:rect r="r" b="b" t="t" l="l"/>
            <a:pathLst>
              <a:path h="1436974" w="1436974">
                <a:moveTo>
                  <a:pt x="0" y="0"/>
                </a:moveTo>
                <a:lnTo>
                  <a:pt x="1436973" y="0"/>
                </a:lnTo>
                <a:lnTo>
                  <a:pt x="1436973" y="1436974"/>
                </a:lnTo>
                <a:lnTo>
                  <a:pt x="0" y="143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906311" y="4455805"/>
            <a:ext cx="1936814" cy="2236936"/>
          </a:xfrm>
          <a:custGeom>
            <a:avLst/>
            <a:gdLst/>
            <a:ahLst/>
            <a:cxnLst/>
            <a:rect r="r" b="b" t="t" l="l"/>
            <a:pathLst>
              <a:path h="2236936" w="1936814">
                <a:moveTo>
                  <a:pt x="0" y="0"/>
                </a:moveTo>
                <a:lnTo>
                  <a:pt x="1936815" y="0"/>
                </a:lnTo>
                <a:lnTo>
                  <a:pt x="1936815" y="2236936"/>
                </a:lnTo>
                <a:lnTo>
                  <a:pt x="0" y="2236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13707236" y="6185091"/>
            <a:ext cx="1451024" cy="95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Arduino</a:t>
            </a:r>
          </a:p>
          <a:p>
            <a:pPr algn="ctr">
              <a:lnSpc>
                <a:spcPts val="3768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Shield 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4010142" y="4521890"/>
            <a:ext cx="2215163" cy="119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3"/>
              </a:lnSpc>
              <a:spcBef>
                <a:spcPct val="0"/>
              </a:spcBef>
            </a:pPr>
            <a:r>
              <a:rPr lang="en-US" b="true" sz="363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Servo motor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864879" y="8283147"/>
            <a:ext cx="2147122" cy="975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6"/>
              </a:lnSpc>
              <a:spcBef>
                <a:spcPct val="0"/>
              </a:spcBef>
            </a:pPr>
            <a:r>
              <a:rPr lang="en-US" b="true" sz="296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Ultrasonic sensor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5483489" y="452047"/>
            <a:ext cx="9876207" cy="178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Connect the batteries to the  output of these switches to (+9/12V) pins of he motor shield drive. 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521692" y="4007299"/>
            <a:ext cx="1822113" cy="41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25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 Gnd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6041850" y="3227536"/>
            <a:ext cx="1422076" cy="47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Battery </a:t>
            </a:r>
          </a:p>
        </p:txBody>
      </p:sp>
      <p:sp>
        <p:nvSpPr>
          <p:cNvPr name="Freeform 75" id="75"/>
          <p:cNvSpPr/>
          <p:nvPr/>
        </p:nvSpPr>
        <p:spPr>
          <a:xfrm flipH="false" flipV="false" rot="4421364">
            <a:off x="12834867" y="2763125"/>
            <a:ext cx="708933" cy="253444"/>
          </a:xfrm>
          <a:custGeom>
            <a:avLst/>
            <a:gdLst/>
            <a:ahLst/>
            <a:cxnLst/>
            <a:rect r="r" b="b" t="t" l="l"/>
            <a:pathLst>
              <a:path h="253444" w="708933">
                <a:moveTo>
                  <a:pt x="0" y="0"/>
                </a:moveTo>
                <a:lnTo>
                  <a:pt x="708933" y="0"/>
                </a:lnTo>
                <a:lnTo>
                  <a:pt x="708933" y="253444"/>
                </a:lnTo>
                <a:lnTo>
                  <a:pt x="0" y="253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2475" y="474891"/>
            <a:ext cx="17385418" cy="9337218"/>
            <a:chOff x="0" y="0"/>
            <a:chExt cx="4578876" cy="2459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8876" cy="2459185"/>
            </a:xfrm>
            <a:custGeom>
              <a:avLst/>
              <a:gdLst/>
              <a:ahLst/>
              <a:cxnLst/>
              <a:rect r="r" b="b" t="t" l="l"/>
              <a:pathLst>
                <a:path h="2459185" w="4578876">
                  <a:moveTo>
                    <a:pt x="11133" y="0"/>
                  </a:moveTo>
                  <a:lnTo>
                    <a:pt x="4567743" y="0"/>
                  </a:lnTo>
                  <a:cubicBezTo>
                    <a:pt x="4570695" y="0"/>
                    <a:pt x="4573527" y="1173"/>
                    <a:pt x="4575615" y="3261"/>
                  </a:cubicBezTo>
                  <a:cubicBezTo>
                    <a:pt x="4577703" y="5349"/>
                    <a:pt x="4578876" y="8180"/>
                    <a:pt x="4578876" y="11133"/>
                  </a:cubicBezTo>
                  <a:lnTo>
                    <a:pt x="4578876" y="2448052"/>
                  </a:lnTo>
                  <a:cubicBezTo>
                    <a:pt x="4578876" y="2451005"/>
                    <a:pt x="4577703" y="2453836"/>
                    <a:pt x="4575615" y="2455924"/>
                  </a:cubicBezTo>
                  <a:cubicBezTo>
                    <a:pt x="4573527" y="2458012"/>
                    <a:pt x="4570695" y="2459185"/>
                    <a:pt x="4567743" y="2459185"/>
                  </a:cubicBezTo>
                  <a:lnTo>
                    <a:pt x="11133" y="2459185"/>
                  </a:lnTo>
                  <a:cubicBezTo>
                    <a:pt x="8180" y="2459185"/>
                    <a:pt x="5349" y="2458012"/>
                    <a:pt x="3261" y="2455924"/>
                  </a:cubicBezTo>
                  <a:cubicBezTo>
                    <a:pt x="1173" y="2453836"/>
                    <a:pt x="0" y="2451005"/>
                    <a:pt x="0" y="2448052"/>
                  </a:cubicBezTo>
                  <a:lnTo>
                    <a:pt x="0" y="11133"/>
                  </a:lnTo>
                  <a:cubicBezTo>
                    <a:pt x="0" y="8180"/>
                    <a:pt x="1173" y="5349"/>
                    <a:pt x="3261" y="3261"/>
                  </a:cubicBezTo>
                  <a:cubicBezTo>
                    <a:pt x="5349" y="1173"/>
                    <a:pt x="8180" y="0"/>
                    <a:pt x="111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78876" cy="249728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4857188" y="4443312"/>
            <a:ext cx="2387150" cy="1842471"/>
            <a:chOff x="0" y="0"/>
            <a:chExt cx="628714" cy="4852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714" cy="485260"/>
            </a:xfrm>
            <a:custGeom>
              <a:avLst/>
              <a:gdLst/>
              <a:ahLst/>
              <a:cxnLst/>
              <a:rect r="r" b="b" t="t" l="l"/>
              <a:pathLst>
                <a:path h="485260" w="628714">
                  <a:moveTo>
                    <a:pt x="165401" y="0"/>
                  </a:moveTo>
                  <a:lnTo>
                    <a:pt x="463313" y="0"/>
                  </a:lnTo>
                  <a:cubicBezTo>
                    <a:pt x="554662" y="0"/>
                    <a:pt x="628714" y="74053"/>
                    <a:pt x="628714" y="165401"/>
                  </a:cubicBezTo>
                  <a:lnTo>
                    <a:pt x="628714" y="319859"/>
                  </a:lnTo>
                  <a:cubicBezTo>
                    <a:pt x="628714" y="411207"/>
                    <a:pt x="554662" y="485260"/>
                    <a:pt x="463313" y="485260"/>
                  </a:cubicBezTo>
                  <a:lnTo>
                    <a:pt x="165401" y="485260"/>
                  </a:lnTo>
                  <a:cubicBezTo>
                    <a:pt x="74053" y="485260"/>
                    <a:pt x="0" y="411207"/>
                    <a:pt x="0" y="319859"/>
                  </a:cubicBezTo>
                  <a:lnTo>
                    <a:pt x="0" y="165401"/>
                  </a:lnTo>
                  <a:cubicBezTo>
                    <a:pt x="0" y="74053"/>
                    <a:pt x="74053" y="0"/>
                    <a:pt x="165401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628714" cy="447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8331872" y="3042023"/>
            <a:ext cx="3859213" cy="3054983"/>
            <a:chOff x="0" y="0"/>
            <a:chExt cx="1016418" cy="8046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6418" cy="804605"/>
            </a:xfrm>
            <a:custGeom>
              <a:avLst/>
              <a:gdLst/>
              <a:ahLst/>
              <a:cxnLst/>
              <a:rect r="r" b="b" t="t" l="l"/>
              <a:pathLst>
                <a:path h="804605" w="1016418">
                  <a:moveTo>
                    <a:pt x="102310" y="0"/>
                  </a:moveTo>
                  <a:lnTo>
                    <a:pt x="914108" y="0"/>
                  </a:lnTo>
                  <a:cubicBezTo>
                    <a:pt x="941242" y="0"/>
                    <a:pt x="967265" y="10779"/>
                    <a:pt x="986452" y="29966"/>
                  </a:cubicBezTo>
                  <a:cubicBezTo>
                    <a:pt x="1005639" y="49153"/>
                    <a:pt x="1016418" y="75176"/>
                    <a:pt x="1016418" y="102310"/>
                  </a:cubicBezTo>
                  <a:lnTo>
                    <a:pt x="1016418" y="702294"/>
                  </a:lnTo>
                  <a:cubicBezTo>
                    <a:pt x="1016418" y="758799"/>
                    <a:pt x="970612" y="804605"/>
                    <a:pt x="914108" y="804605"/>
                  </a:cubicBezTo>
                  <a:lnTo>
                    <a:pt x="102310" y="804605"/>
                  </a:lnTo>
                  <a:cubicBezTo>
                    <a:pt x="45806" y="804605"/>
                    <a:pt x="0" y="758799"/>
                    <a:pt x="0" y="702294"/>
                  </a:cubicBezTo>
                  <a:lnTo>
                    <a:pt x="0" y="102310"/>
                  </a:lnTo>
                  <a:cubicBezTo>
                    <a:pt x="0" y="45806"/>
                    <a:pt x="45806" y="0"/>
                    <a:pt x="102310" y="0"/>
                  </a:cubicBezTo>
                  <a:close/>
                </a:path>
              </a:pathLst>
            </a:custGeom>
            <a:solidFill>
              <a:srgbClr val="6195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016418" cy="766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14277778" y="4426026"/>
            <a:ext cx="2516041" cy="2017389"/>
            <a:chOff x="0" y="0"/>
            <a:chExt cx="662661" cy="5313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2661" cy="531329"/>
            </a:xfrm>
            <a:custGeom>
              <a:avLst/>
              <a:gdLst/>
              <a:ahLst/>
              <a:cxnLst/>
              <a:rect r="r" b="b" t="t" l="l"/>
              <a:pathLst>
                <a:path h="531329" w="662661">
                  <a:moveTo>
                    <a:pt x="156928" y="0"/>
                  </a:moveTo>
                  <a:lnTo>
                    <a:pt x="505733" y="0"/>
                  </a:lnTo>
                  <a:cubicBezTo>
                    <a:pt x="592402" y="0"/>
                    <a:pt x="662661" y="70259"/>
                    <a:pt x="662661" y="156928"/>
                  </a:cubicBezTo>
                  <a:lnTo>
                    <a:pt x="662661" y="374401"/>
                  </a:lnTo>
                  <a:cubicBezTo>
                    <a:pt x="662661" y="461070"/>
                    <a:pt x="592402" y="531329"/>
                    <a:pt x="505733" y="531329"/>
                  </a:cubicBezTo>
                  <a:lnTo>
                    <a:pt x="156928" y="531329"/>
                  </a:lnTo>
                  <a:cubicBezTo>
                    <a:pt x="70259" y="531329"/>
                    <a:pt x="0" y="461070"/>
                    <a:pt x="0" y="374401"/>
                  </a:cubicBezTo>
                  <a:lnTo>
                    <a:pt x="0" y="156928"/>
                  </a:lnTo>
                  <a:cubicBezTo>
                    <a:pt x="0" y="70259"/>
                    <a:pt x="70259" y="0"/>
                    <a:pt x="156928" y="0"/>
                  </a:cubicBezTo>
                  <a:close/>
                </a:path>
              </a:pathLst>
            </a:custGeom>
            <a:solidFill>
              <a:srgbClr val="6195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662661" cy="493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196223" y="3780303"/>
            <a:ext cx="1386072" cy="960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</a:pPr>
            <a:r>
              <a:rPr lang="en-US" sz="196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2554"/>
              </a:lnSpc>
            </a:pPr>
            <a:r>
              <a:rPr lang="en-US" sz="196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</a:p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96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76489" y="4444877"/>
            <a:ext cx="1186256" cy="109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6"/>
              </a:lnSpc>
            </a:pPr>
            <a:r>
              <a:rPr lang="en-US" sz="168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2186"/>
              </a:lnSpc>
            </a:pPr>
            <a:r>
              <a:rPr lang="en-US" sz="168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Trig</a:t>
            </a:r>
          </a:p>
          <a:p>
            <a:pPr algn="ctr">
              <a:lnSpc>
                <a:spcPts val="2186"/>
              </a:lnSpc>
            </a:pPr>
            <a:r>
              <a:rPr lang="en-US" sz="168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Echo</a:t>
            </a:r>
          </a:p>
          <a:p>
            <a:pPr algn="ctr">
              <a:lnSpc>
                <a:spcPts val="2186"/>
              </a:lnSpc>
              <a:spcBef>
                <a:spcPct val="0"/>
              </a:spcBef>
            </a:pPr>
            <a:r>
              <a:rPr lang="en-US" sz="168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60469" y="3725198"/>
            <a:ext cx="1085795" cy="100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1"/>
              </a:lnSpc>
            </a:pPr>
            <a:r>
              <a:rPr lang="en-US" sz="153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2001"/>
              </a:lnSpc>
            </a:pPr>
            <a:r>
              <a:rPr lang="en-US" sz="153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A0</a:t>
            </a:r>
          </a:p>
          <a:p>
            <a:pPr algn="ctr">
              <a:lnSpc>
                <a:spcPts val="2001"/>
              </a:lnSpc>
            </a:pPr>
            <a:r>
              <a:rPr lang="en-US" sz="153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A1</a:t>
            </a:r>
          </a:p>
          <a:p>
            <a:pPr algn="ctr">
              <a:lnSpc>
                <a:spcPts val="2001"/>
              </a:lnSpc>
              <a:spcBef>
                <a:spcPct val="0"/>
              </a:spcBef>
            </a:pPr>
            <a:r>
              <a:rPr lang="en-US" sz="153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1799418" y="3194931"/>
            <a:ext cx="1610117" cy="13615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1789168" y="4151924"/>
            <a:ext cx="1614471" cy="0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1788971" y="6041685"/>
            <a:ext cx="16984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471387" y="8298562"/>
            <a:ext cx="1221972" cy="226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0473978" y="6494527"/>
            <a:ext cx="0" cy="1127174"/>
          </a:xfrm>
          <a:prstGeom prst="line">
            <a:avLst/>
          </a:prstGeom>
          <a:ln cap="flat" w="3810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1778049" y="4324400"/>
            <a:ext cx="1393221" cy="8020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7260101" y="5670330"/>
            <a:ext cx="1484632" cy="3257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86633" y="153734"/>
            <a:ext cx="3473001" cy="1997117"/>
            <a:chOff x="0" y="0"/>
            <a:chExt cx="914700" cy="5259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23. 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7644863" y="37419"/>
            <a:ext cx="5233232" cy="2462075"/>
          </a:xfrm>
          <a:custGeom>
            <a:avLst/>
            <a:gdLst/>
            <a:ahLst/>
            <a:cxnLst/>
            <a:rect r="r" b="b" t="t" l="l"/>
            <a:pathLst>
              <a:path h="2462075" w="5233232">
                <a:moveTo>
                  <a:pt x="0" y="0"/>
                </a:moveTo>
                <a:lnTo>
                  <a:pt x="5233232" y="0"/>
                </a:lnTo>
                <a:lnTo>
                  <a:pt x="5233232" y="2462075"/>
                </a:lnTo>
                <a:lnTo>
                  <a:pt x="0" y="2462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" t="-6334" r="-532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922293" y="981075"/>
            <a:ext cx="10678373" cy="56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4"/>
              </a:lnSpc>
              <a:spcBef>
                <a:spcPct val="0"/>
              </a:spcBef>
            </a:pPr>
            <a:r>
              <a:rPr lang="en-US" sz="341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Final circuit</a:t>
            </a:r>
          </a:p>
        </p:txBody>
      </p:sp>
      <p:grpSp>
        <p:nvGrpSpPr>
          <p:cNvPr name="Group 32" id="32"/>
          <p:cNvGrpSpPr/>
          <p:nvPr/>
        </p:nvGrpSpPr>
        <p:grpSpPr>
          <a:xfrm rot="5400000">
            <a:off x="8761417" y="3116299"/>
            <a:ext cx="604153" cy="456709"/>
            <a:chOff x="0" y="0"/>
            <a:chExt cx="159118" cy="1202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9118" cy="120286"/>
            </a:xfrm>
            <a:custGeom>
              <a:avLst/>
              <a:gdLst/>
              <a:ahLst/>
              <a:cxnLst/>
              <a:rect r="r" b="b" t="t" l="l"/>
              <a:pathLst>
                <a:path h="120286" w="159118">
                  <a:moveTo>
                    <a:pt x="60143" y="0"/>
                  </a:moveTo>
                  <a:lnTo>
                    <a:pt x="98976" y="0"/>
                  </a:lnTo>
                  <a:cubicBezTo>
                    <a:pt x="114927" y="0"/>
                    <a:pt x="130224" y="6336"/>
                    <a:pt x="141503" y="17615"/>
                  </a:cubicBezTo>
                  <a:cubicBezTo>
                    <a:pt x="152782" y="28894"/>
                    <a:pt x="159118" y="44192"/>
                    <a:pt x="159118" y="60143"/>
                  </a:cubicBezTo>
                  <a:lnTo>
                    <a:pt x="159118" y="60143"/>
                  </a:lnTo>
                  <a:cubicBezTo>
                    <a:pt x="159118" y="93359"/>
                    <a:pt x="132192" y="120286"/>
                    <a:pt x="98976" y="120286"/>
                  </a:cubicBezTo>
                  <a:lnTo>
                    <a:pt x="60143" y="120286"/>
                  </a:lnTo>
                  <a:cubicBezTo>
                    <a:pt x="26927" y="120286"/>
                    <a:pt x="0" y="93359"/>
                    <a:pt x="0" y="60143"/>
                  </a:cubicBezTo>
                  <a:lnTo>
                    <a:pt x="0" y="60143"/>
                  </a:lnTo>
                  <a:cubicBezTo>
                    <a:pt x="0" y="26927"/>
                    <a:pt x="26927" y="0"/>
                    <a:pt x="60143" y="0"/>
                  </a:cubicBezTo>
                  <a:close/>
                </a:path>
              </a:pathLst>
            </a:custGeom>
            <a:solidFill>
              <a:srgbClr val="81AA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38100"/>
              <a:ext cx="159118" cy="82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8861528" y="3163664"/>
            <a:ext cx="367312" cy="34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213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M1</a:t>
            </a:r>
          </a:p>
        </p:txBody>
      </p:sp>
      <p:grpSp>
        <p:nvGrpSpPr>
          <p:cNvPr name="Group 36" id="36"/>
          <p:cNvGrpSpPr/>
          <p:nvPr/>
        </p:nvGrpSpPr>
        <p:grpSpPr>
          <a:xfrm rot="5400000">
            <a:off x="11151022" y="3097990"/>
            <a:ext cx="604153" cy="493327"/>
            <a:chOff x="0" y="0"/>
            <a:chExt cx="159118" cy="12993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59118" cy="129930"/>
            </a:xfrm>
            <a:custGeom>
              <a:avLst/>
              <a:gdLst/>
              <a:ahLst/>
              <a:cxnLst/>
              <a:rect r="r" b="b" t="t" l="l"/>
              <a:pathLst>
                <a:path h="129930" w="159118">
                  <a:moveTo>
                    <a:pt x="64965" y="0"/>
                  </a:moveTo>
                  <a:lnTo>
                    <a:pt x="94154" y="0"/>
                  </a:lnTo>
                  <a:cubicBezTo>
                    <a:pt x="111383" y="0"/>
                    <a:pt x="127907" y="6845"/>
                    <a:pt x="140091" y="19028"/>
                  </a:cubicBezTo>
                  <a:cubicBezTo>
                    <a:pt x="152274" y="31211"/>
                    <a:pt x="159118" y="47735"/>
                    <a:pt x="159118" y="64965"/>
                  </a:cubicBezTo>
                  <a:lnTo>
                    <a:pt x="159118" y="64965"/>
                  </a:lnTo>
                  <a:cubicBezTo>
                    <a:pt x="159118" y="82195"/>
                    <a:pt x="152274" y="98719"/>
                    <a:pt x="140091" y="110902"/>
                  </a:cubicBezTo>
                  <a:cubicBezTo>
                    <a:pt x="127907" y="123085"/>
                    <a:pt x="111383" y="129930"/>
                    <a:pt x="94154" y="129930"/>
                  </a:cubicBezTo>
                  <a:lnTo>
                    <a:pt x="64965" y="129930"/>
                  </a:lnTo>
                  <a:cubicBezTo>
                    <a:pt x="47735" y="129930"/>
                    <a:pt x="31211" y="123085"/>
                    <a:pt x="19028" y="110902"/>
                  </a:cubicBezTo>
                  <a:cubicBezTo>
                    <a:pt x="6845" y="98719"/>
                    <a:pt x="0" y="82195"/>
                    <a:pt x="0" y="64965"/>
                  </a:cubicBezTo>
                  <a:lnTo>
                    <a:pt x="0" y="64965"/>
                  </a:lnTo>
                  <a:cubicBezTo>
                    <a:pt x="0" y="47735"/>
                    <a:pt x="6845" y="31211"/>
                    <a:pt x="19028" y="19028"/>
                  </a:cubicBezTo>
                  <a:cubicBezTo>
                    <a:pt x="31211" y="6845"/>
                    <a:pt x="47735" y="0"/>
                    <a:pt x="64965" y="0"/>
                  </a:cubicBezTo>
                  <a:close/>
                </a:path>
              </a:pathLst>
            </a:custGeom>
            <a:solidFill>
              <a:srgbClr val="81AA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38100"/>
              <a:ext cx="159118" cy="91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1247302" y="3172719"/>
            <a:ext cx="411593" cy="34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213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M2</a:t>
            </a:r>
          </a:p>
        </p:txBody>
      </p:sp>
      <p:grpSp>
        <p:nvGrpSpPr>
          <p:cNvPr name="Group 40" id="40"/>
          <p:cNvGrpSpPr/>
          <p:nvPr/>
        </p:nvGrpSpPr>
        <p:grpSpPr>
          <a:xfrm rot="5400000">
            <a:off x="8743108" y="5590422"/>
            <a:ext cx="604153" cy="493327"/>
            <a:chOff x="0" y="0"/>
            <a:chExt cx="159118" cy="12993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9118" cy="129930"/>
            </a:xfrm>
            <a:custGeom>
              <a:avLst/>
              <a:gdLst/>
              <a:ahLst/>
              <a:cxnLst/>
              <a:rect r="r" b="b" t="t" l="l"/>
              <a:pathLst>
                <a:path h="129930" w="159118">
                  <a:moveTo>
                    <a:pt x="64965" y="0"/>
                  </a:moveTo>
                  <a:lnTo>
                    <a:pt x="94154" y="0"/>
                  </a:lnTo>
                  <a:cubicBezTo>
                    <a:pt x="111383" y="0"/>
                    <a:pt x="127907" y="6845"/>
                    <a:pt x="140091" y="19028"/>
                  </a:cubicBezTo>
                  <a:cubicBezTo>
                    <a:pt x="152274" y="31211"/>
                    <a:pt x="159118" y="47735"/>
                    <a:pt x="159118" y="64965"/>
                  </a:cubicBezTo>
                  <a:lnTo>
                    <a:pt x="159118" y="64965"/>
                  </a:lnTo>
                  <a:cubicBezTo>
                    <a:pt x="159118" y="82195"/>
                    <a:pt x="152274" y="98719"/>
                    <a:pt x="140091" y="110902"/>
                  </a:cubicBezTo>
                  <a:cubicBezTo>
                    <a:pt x="127907" y="123085"/>
                    <a:pt x="111383" y="129930"/>
                    <a:pt x="94154" y="129930"/>
                  </a:cubicBezTo>
                  <a:lnTo>
                    <a:pt x="64965" y="129930"/>
                  </a:lnTo>
                  <a:cubicBezTo>
                    <a:pt x="47735" y="129930"/>
                    <a:pt x="31211" y="123085"/>
                    <a:pt x="19028" y="110902"/>
                  </a:cubicBezTo>
                  <a:cubicBezTo>
                    <a:pt x="6845" y="98719"/>
                    <a:pt x="0" y="82195"/>
                    <a:pt x="0" y="64965"/>
                  </a:cubicBezTo>
                  <a:lnTo>
                    <a:pt x="0" y="64965"/>
                  </a:lnTo>
                  <a:cubicBezTo>
                    <a:pt x="0" y="47735"/>
                    <a:pt x="6845" y="31211"/>
                    <a:pt x="19028" y="19028"/>
                  </a:cubicBezTo>
                  <a:cubicBezTo>
                    <a:pt x="31211" y="6845"/>
                    <a:pt x="47735" y="0"/>
                    <a:pt x="64965" y="0"/>
                  </a:cubicBezTo>
                  <a:close/>
                </a:path>
              </a:pathLst>
            </a:custGeom>
            <a:solidFill>
              <a:srgbClr val="81AA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38100"/>
              <a:ext cx="159118" cy="91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5400000">
            <a:off x="11151022" y="5614031"/>
            <a:ext cx="604153" cy="493327"/>
            <a:chOff x="0" y="0"/>
            <a:chExt cx="159118" cy="12993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59118" cy="129930"/>
            </a:xfrm>
            <a:custGeom>
              <a:avLst/>
              <a:gdLst/>
              <a:ahLst/>
              <a:cxnLst/>
              <a:rect r="r" b="b" t="t" l="l"/>
              <a:pathLst>
                <a:path h="129930" w="159118">
                  <a:moveTo>
                    <a:pt x="64965" y="0"/>
                  </a:moveTo>
                  <a:lnTo>
                    <a:pt x="94154" y="0"/>
                  </a:lnTo>
                  <a:cubicBezTo>
                    <a:pt x="111383" y="0"/>
                    <a:pt x="127907" y="6845"/>
                    <a:pt x="140091" y="19028"/>
                  </a:cubicBezTo>
                  <a:cubicBezTo>
                    <a:pt x="152274" y="31211"/>
                    <a:pt x="159118" y="47735"/>
                    <a:pt x="159118" y="64965"/>
                  </a:cubicBezTo>
                  <a:lnTo>
                    <a:pt x="159118" y="64965"/>
                  </a:lnTo>
                  <a:cubicBezTo>
                    <a:pt x="159118" y="82195"/>
                    <a:pt x="152274" y="98719"/>
                    <a:pt x="140091" y="110902"/>
                  </a:cubicBezTo>
                  <a:cubicBezTo>
                    <a:pt x="127907" y="123085"/>
                    <a:pt x="111383" y="129930"/>
                    <a:pt x="94154" y="129930"/>
                  </a:cubicBezTo>
                  <a:lnTo>
                    <a:pt x="64965" y="129930"/>
                  </a:lnTo>
                  <a:cubicBezTo>
                    <a:pt x="47735" y="129930"/>
                    <a:pt x="31211" y="123085"/>
                    <a:pt x="19028" y="110902"/>
                  </a:cubicBezTo>
                  <a:cubicBezTo>
                    <a:pt x="6845" y="98719"/>
                    <a:pt x="0" y="82195"/>
                    <a:pt x="0" y="64965"/>
                  </a:cubicBezTo>
                  <a:lnTo>
                    <a:pt x="0" y="64965"/>
                  </a:lnTo>
                  <a:cubicBezTo>
                    <a:pt x="0" y="47735"/>
                    <a:pt x="6845" y="31211"/>
                    <a:pt x="19028" y="19028"/>
                  </a:cubicBezTo>
                  <a:cubicBezTo>
                    <a:pt x="31211" y="6845"/>
                    <a:pt x="47735" y="0"/>
                    <a:pt x="64965" y="0"/>
                  </a:cubicBezTo>
                  <a:close/>
                </a:path>
              </a:pathLst>
            </a:custGeom>
            <a:solidFill>
              <a:srgbClr val="81AA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38100"/>
              <a:ext cx="159118" cy="91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8835139" y="5679706"/>
            <a:ext cx="420091" cy="34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213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242272" y="5679706"/>
            <a:ext cx="421652" cy="34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213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M4</a:t>
            </a:r>
          </a:p>
        </p:txBody>
      </p:sp>
      <p:grpSp>
        <p:nvGrpSpPr>
          <p:cNvPr name="Group 48" id="48"/>
          <p:cNvGrpSpPr/>
          <p:nvPr/>
        </p:nvGrpSpPr>
        <p:grpSpPr>
          <a:xfrm rot="5400000">
            <a:off x="7483118" y="7740658"/>
            <a:ext cx="2063300" cy="1480923"/>
            <a:chOff x="0" y="0"/>
            <a:chExt cx="543421" cy="39003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43421" cy="390037"/>
            </a:xfrm>
            <a:custGeom>
              <a:avLst/>
              <a:gdLst/>
              <a:ahLst/>
              <a:cxnLst/>
              <a:rect r="r" b="b" t="t" l="l"/>
              <a:pathLst>
                <a:path h="390037" w="543421">
                  <a:moveTo>
                    <a:pt x="191362" y="0"/>
                  </a:moveTo>
                  <a:lnTo>
                    <a:pt x="352058" y="0"/>
                  </a:lnTo>
                  <a:cubicBezTo>
                    <a:pt x="402811" y="0"/>
                    <a:pt x="451484" y="20161"/>
                    <a:pt x="487372" y="56049"/>
                  </a:cubicBezTo>
                  <a:cubicBezTo>
                    <a:pt x="523259" y="91936"/>
                    <a:pt x="543421" y="140610"/>
                    <a:pt x="543421" y="191362"/>
                  </a:cubicBezTo>
                  <a:lnTo>
                    <a:pt x="543421" y="198675"/>
                  </a:lnTo>
                  <a:cubicBezTo>
                    <a:pt x="543421" y="249427"/>
                    <a:pt x="523259" y="298101"/>
                    <a:pt x="487372" y="333989"/>
                  </a:cubicBezTo>
                  <a:cubicBezTo>
                    <a:pt x="451484" y="369876"/>
                    <a:pt x="402811" y="390037"/>
                    <a:pt x="352058" y="390037"/>
                  </a:cubicBezTo>
                  <a:lnTo>
                    <a:pt x="191362" y="390037"/>
                  </a:lnTo>
                  <a:cubicBezTo>
                    <a:pt x="140610" y="390037"/>
                    <a:pt x="91936" y="369876"/>
                    <a:pt x="56049" y="333989"/>
                  </a:cubicBezTo>
                  <a:cubicBezTo>
                    <a:pt x="20161" y="298101"/>
                    <a:pt x="0" y="249427"/>
                    <a:pt x="0" y="198675"/>
                  </a:cubicBezTo>
                  <a:lnTo>
                    <a:pt x="0" y="191362"/>
                  </a:lnTo>
                  <a:cubicBezTo>
                    <a:pt x="0" y="140610"/>
                    <a:pt x="20161" y="91936"/>
                    <a:pt x="56049" y="56049"/>
                  </a:cubicBezTo>
                  <a:cubicBezTo>
                    <a:pt x="91936" y="20161"/>
                    <a:pt x="140610" y="0"/>
                    <a:pt x="191362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38100"/>
              <a:ext cx="543421" cy="35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5400000">
            <a:off x="9144458" y="7740658"/>
            <a:ext cx="2063300" cy="1480923"/>
            <a:chOff x="0" y="0"/>
            <a:chExt cx="543421" cy="39003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43421" cy="390037"/>
            </a:xfrm>
            <a:custGeom>
              <a:avLst/>
              <a:gdLst/>
              <a:ahLst/>
              <a:cxnLst/>
              <a:rect r="r" b="b" t="t" l="l"/>
              <a:pathLst>
                <a:path h="390037" w="543421">
                  <a:moveTo>
                    <a:pt x="191362" y="0"/>
                  </a:moveTo>
                  <a:lnTo>
                    <a:pt x="352058" y="0"/>
                  </a:lnTo>
                  <a:cubicBezTo>
                    <a:pt x="402811" y="0"/>
                    <a:pt x="451484" y="20161"/>
                    <a:pt x="487372" y="56049"/>
                  </a:cubicBezTo>
                  <a:cubicBezTo>
                    <a:pt x="523259" y="91936"/>
                    <a:pt x="543421" y="140610"/>
                    <a:pt x="543421" y="191362"/>
                  </a:cubicBezTo>
                  <a:lnTo>
                    <a:pt x="543421" y="198675"/>
                  </a:lnTo>
                  <a:cubicBezTo>
                    <a:pt x="543421" y="249427"/>
                    <a:pt x="523259" y="298101"/>
                    <a:pt x="487372" y="333989"/>
                  </a:cubicBezTo>
                  <a:cubicBezTo>
                    <a:pt x="451484" y="369876"/>
                    <a:pt x="402811" y="390037"/>
                    <a:pt x="352058" y="390037"/>
                  </a:cubicBezTo>
                  <a:lnTo>
                    <a:pt x="191362" y="390037"/>
                  </a:lnTo>
                  <a:cubicBezTo>
                    <a:pt x="140610" y="390037"/>
                    <a:pt x="91936" y="369876"/>
                    <a:pt x="56049" y="333989"/>
                  </a:cubicBezTo>
                  <a:cubicBezTo>
                    <a:pt x="20161" y="298101"/>
                    <a:pt x="0" y="249427"/>
                    <a:pt x="0" y="198675"/>
                  </a:cubicBezTo>
                  <a:lnTo>
                    <a:pt x="0" y="191362"/>
                  </a:lnTo>
                  <a:cubicBezTo>
                    <a:pt x="0" y="140610"/>
                    <a:pt x="20161" y="91936"/>
                    <a:pt x="56049" y="56049"/>
                  </a:cubicBezTo>
                  <a:cubicBezTo>
                    <a:pt x="91936" y="20161"/>
                    <a:pt x="140610" y="0"/>
                    <a:pt x="191362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38100"/>
              <a:ext cx="543421" cy="35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5964224" y="4393143"/>
            <a:ext cx="1264949" cy="86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179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</a:t>
            </a:r>
          </a:p>
          <a:p>
            <a:pPr algn="ctr">
              <a:lnSpc>
                <a:spcPts val="2331"/>
              </a:lnSpc>
            </a:pPr>
            <a:r>
              <a:rPr lang="en-US" sz="179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Pin</a:t>
            </a:r>
          </a:p>
          <a:p>
            <a:pPr algn="ctr">
              <a:lnSpc>
                <a:spcPts val="2331"/>
              </a:lnSpc>
              <a:spcBef>
                <a:spcPct val="0"/>
              </a:spcBef>
            </a:pPr>
            <a:r>
              <a:rPr lang="en-US" sz="179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Gnd</a:t>
            </a:r>
          </a:p>
        </p:txBody>
      </p:sp>
      <p:grpSp>
        <p:nvGrpSpPr>
          <p:cNvPr name="Group 55" id="55"/>
          <p:cNvGrpSpPr/>
          <p:nvPr/>
        </p:nvGrpSpPr>
        <p:grpSpPr>
          <a:xfrm rot="5400000">
            <a:off x="14469755" y="7433396"/>
            <a:ext cx="2261821" cy="1896925"/>
            <a:chOff x="0" y="0"/>
            <a:chExt cx="595706" cy="49960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95706" cy="499602"/>
            </a:xfrm>
            <a:custGeom>
              <a:avLst/>
              <a:gdLst/>
              <a:ahLst/>
              <a:cxnLst/>
              <a:rect r="r" b="b" t="t" l="l"/>
              <a:pathLst>
                <a:path h="499602" w="595706">
                  <a:moveTo>
                    <a:pt x="174566" y="0"/>
                  </a:moveTo>
                  <a:lnTo>
                    <a:pt x="421140" y="0"/>
                  </a:lnTo>
                  <a:cubicBezTo>
                    <a:pt x="467438" y="0"/>
                    <a:pt x="511839" y="18392"/>
                    <a:pt x="544577" y="51129"/>
                  </a:cubicBezTo>
                  <a:cubicBezTo>
                    <a:pt x="577314" y="83867"/>
                    <a:pt x="595706" y="128268"/>
                    <a:pt x="595706" y="174566"/>
                  </a:cubicBezTo>
                  <a:lnTo>
                    <a:pt x="595706" y="325035"/>
                  </a:lnTo>
                  <a:cubicBezTo>
                    <a:pt x="595706" y="421446"/>
                    <a:pt x="517550" y="499602"/>
                    <a:pt x="421140" y="499602"/>
                  </a:cubicBezTo>
                  <a:lnTo>
                    <a:pt x="174566" y="499602"/>
                  </a:lnTo>
                  <a:cubicBezTo>
                    <a:pt x="78156" y="499602"/>
                    <a:pt x="0" y="421446"/>
                    <a:pt x="0" y="325035"/>
                  </a:cubicBezTo>
                  <a:lnTo>
                    <a:pt x="0" y="174566"/>
                  </a:lnTo>
                  <a:cubicBezTo>
                    <a:pt x="0" y="78156"/>
                    <a:pt x="78156" y="0"/>
                    <a:pt x="174566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38100"/>
              <a:ext cx="595706" cy="461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5400000">
            <a:off x="14344656" y="1674400"/>
            <a:ext cx="2261821" cy="1896925"/>
            <a:chOff x="0" y="0"/>
            <a:chExt cx="595706" cy="499602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95706" cy="499602"/>
            </a:xfrm>
            <a:custGeom>
              <a:avLst/>
              <a:gdLst/>
              <a:ahLst/>
              <a:cxnLst/>
              <a:rect r="r" b="b" t="t" l="l"/>
              <a:pathLst>
                <a:path h="499602" w="595706">
                  <a:moveTo>
                    <a:pt x="174566" y="0"/>
                  </a:moveTo>
                  <a:lnTo>
                    <a:pt x="421140" y="0"/>
                  </a:lnTo>
                  <a:cubicBezTo>
                    <a:pt x="467438" y="0"/>
                    <a:pt x="511839" y="18392"/>
                    <a:pt x="544577" y="51129"/>
                  </a:cubicBezTo>
                  <a:cubicBezTo>
                    <a:pt x="577314" y="83867"/>
                    <a:pt x="595706" y="128268"/>
                    <a:pt x="595706" y="174566"/>
                  </a:cubicBezTo>
                  <a:lnTo>
                    <a:pt x="595706" y="325035"/>
                  </a:lnTo>
                  <a:cubicBezTo>
                    <a:pt x="595706" y="421446"/>
                    <a:pt x="517550" y="499602"/>
                    <a:pt x="421140" y="499602"/>
                  </a:cubicBezTo>
                  <a:lnTo>
                    <a:pt x="174566" y="499602"/>
                  </a:lnTo>
                  <a:cubicBezTo>
                    <a:pt x="78156" y="499602"/>
                    <a:pt x="0" y="421446"/>
                    <a:pt x="0" y="325035"/>
                  </a:cubicBezTo>
                  <a:lnTo>
                    <a:pt x="0" y="174566"/>
                  </a:lnTo>
                  <a:cubicBezTo>
                    <a:pt x="0" y="78156"/>
                    <a:pt x="78156" y="0"/>
                    <a:pt x="174566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38100"/>
              <a:ext cx="595706" cy="461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5400000">
            <a:off x="4879276" y="1728256"/>
            <a:ext cx="2261821" cy="1896925"/>
            <a:chOff x="0" y="0"/>
            <a:chExt cx="595706" cy="49960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595706" cy="499602"/>
            </a:xfrm>
            <a:custGeom>
              <a:avLst/>
              <a:gdLst/>
              <a:ahLst/>
              <a:cxnLst/>
              <a:rect r="r" b="b" t="t" l="l"/>
              <a:pathLst>
                <a:path h="499602" w="595706">
                  <a:moveTo>
                    <a:pt x="174566" y="0"/>
                  </a:moveTo>
                  <a:lnTo>
                    <a:pt x="421140" y="0"/>
                  </a:lnTo>
                  <a:cubicBezTo>
                    <a:pt x="467438" y="0"/>
                    <a:pt x="511839" y="18392"/>
                    <a:pt x="544577" y="51129"/>
                  </a:cubicBezTo>
                  <a:cubicBezTo>
                    <a:pt x="577314" y="83867"/>
                    <a:pt x="595706" y="128268"/>
                    <a:pt x="595706" y="174566"/>
                  </a:cubicBezTo>
                  <a:lnTo>
                    <a:pt x="595706" y="325035"/>
                  </a:lnTo>
                  <a:cubicBezTo>
                    <a:pt x="595706" y="421446"/>
                    <a:pt x="517550" y="499602"/>
                    <a:pt x="421140" y="499602"/>
                  </a:cubicBezTo>
                  <a:lnTo>
                    <a:pt x="174566" y="499602"/>
                  </a:lnTo>
                  <a:cubicBezTo>
                    <a:pt x="78156" y="499602"/>
                    <a:pt x="0" y="421446"/>
                    <a:pt x="0" y="325035"/>
                  </a:cubicBezTo>
                  <a:lnTo>
                    <a:pt x="0" y="174566"/>
                  </a:lnTo>
                  <a:cubicBezTo>
                    <a:pt x="0" y="78156"/>
                    <a:pt x="78156" y="0"/>
                    <a:pt x="174566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38100"/>
              <a:ext cx="595706" cy="461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5400000">
            <a:off x="4919852" y="7225816"/>
            <a:ext cx="2261821" cy="1896925"/>
            <a:chOff x="0" y="0"/>
            <a:chExt cx="595706" cy="499602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595706" cy="499602"/>
            </a:xfrm>
            <a:custGeom>
              <a:avLst/>
              <a:gdLst/>
              <a:ahLst/>
              <a:cxnLst/>
              <a:rect r="r" b="b" t="t" l="l"/>
              <a:pathLst>
                <a:path h="499602" w="595706">
                  <a:moveTo>
                    <a:pt x="174566" y="0"/>
                  </a:moveTo>
                  <a:lnTo>
                    <a:pt x="421140" y="0"/>
                  </a:lnTo>
                  <a:cubicBezTo>
                    <a:pt x="467438" y="0"/>
                    <a:pt x="511839" y="18392"/>
                    <a:pt x="544577" y="51129"/>
                  </a:cubicBezTo>
                  <a:cubicBezTo>
                    <a:pt x="577314" y="83867"/>
                    <a:pt x="595706" y="128268"/>
                    <a:pt x="595706" y="174566"/>
                  </a:cubicBezTo>
                  <a:lnTo>
                    <a:pt x="595706" y="325035"/>
                  </a:lnTo>
                  <a:cubicBezTo>
                    <a:pt x="595706" y="421446"/>
                    <a:pt x="517550" y="499602"/>
                    <a:pt x="421140" y="499602"/>
                  </a:cubicBezTo>
                  <a:lnTo>
                    <a:pt x="174566" y="499602"/>
                  </a:lnTo>
                  <a:cubicBezTo>
                    <a:pt x="78156" y="499602"/>
                    <a:pt x="0" y="421446"/>
                    <a:pt x="0" y="325035"/>
                  </a:cubicBezTo>
                  <a:lnTo>
                    <a:pt x="0" y="174566"/>
                  </a:lnTo>
                  <a:cubicBezTo>
                    <a:pt x="0" y="78156"/>
                    <a:pt x="78156" y="0"/>
                    <a:pt x="174566" y="0"/>
                  </a:cubicBezTo>
                  <a:close/>
                </a:path>
              </a:pathLst>
            </a:custGeom>
            <a:solidFill>
              <a:srgbClr val="4B86FF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38100"/>
              <a:ext cx="595706" cy="461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AutoShape 67" id="67"/>
          <p:cNvSpPr/>
          <p:nvPr/>
        </p:nvSpPr>
        <p:spPr>
          <a:xfrm>
            <a:off x="8419798" y="6913874"/>
            <a:ext cx="1633893" cy="5946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flipH="true" flipV="true">
            <a:off x="8419253" y="6902034"/>
            <a:ext cx="546" cy="594733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flipH="true" flipV="true">
            <a:off x="10047217" y="6494527"/>
            <a:ext cx="546" cy="440585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flipV="true">
            <a:off x="8654525" y="7200658"/>
            <a:ext cx="1482706" cy="84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flipH="true">
            <a:off x="8673575" y="7209094"/>
            <a:ext cx="0" cy="2559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>
            <a:off x="10118181" y="7207128"/>
            <a:ext cx="0" cy="2559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3" id="73"/>
          <p:cNvSpPr txBox="true"/>
          <p:nvPr/>
        </p:nvSpPr>
        <p:spPr>
          <a:xfrm rot="0">
            <a:off x="14527104" y="1841424"/>
            <a:ext cx="255998" cy="1020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1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8707782" y="2983185"/>
            <a:ext cx="181477" cy="72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2892"/>
              </a:lnSpc>
              <a:spcBef>
                <a:spcPct val="0"/>
              </a:spcBef>
            </a:pPr>
            <a:r>
              <a:rPr lang="en-US" sz="2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1617443" y="2974130"/>
            <a:ext cx="181477" cy="72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2892"/>
              </a:lnSpc>
              <a:spcBef>
                <a:spcPct val="0"/>
              </a:spcBef>
            </a:pPr>
            <a:r>
              <a:rPr lang="en-US" sz="2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1617443" y="5490172"/>
            <a:ext cx="181477" cy="72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2892"/>
              </a:lnSpc>
              <a:spcBef>
                <a:spcPct val="0"/>
              </a:spcBef>
            </a:pPr>
            <a:r>
              <a:rPr lang="en-US" sz="2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707782" y="5466562"/>
            <a:ext cx="181477" cy="72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2892"/>
              </a:lnSpc>
              <a:spcBef>
                <a:spcPct val="0"/>
              </a:spcBef>
            </a:pPr>
            <a:r>
              <a:rPr lang="en-US" sz="2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AutoShape 78" id="78"/>
          <p:cNvSpPr/>
          <p:nvPr/>
        </p:nvSpPr>
        <p:spPr>
          <a:xfrm>
            <a:off x="13403639" y="2145041"/>
            <a:ext cx="1133738" cy="13615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9" id="79"/>
          <p:cNvSpPr/>
          <p:nvPr/>
        </p:nvSpPr>
        <p:spPr>
          <a:xfrm flipH="true">
            <a:off x="13408496" y="2163515"/>
            <a:ext cx="2076" cy="1043526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0" id="80"/>
          <p:cNvSpPr/>
          <p:nvPr/>
        </p:nvSpPr>
        <p:spPr>
          <a:xfrm>
            <a:off x="11789132" y="3562411"/>
            <a:ext cx="2034971" cy="2804"/>
          </a:xfrm>
          <a:prstGeom prst="line">
            <a:avLst/>
          </a:prstGeom>
          <a:ln cap="flat" w="3810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1" id="81"/>
          <p:cNvSpPr/>
          <p:nvPr/>
        </p:nvSpPr>
        <p:spPr>
          <a:xfrm flipH="true">
            <a:off x="13802977" y="2520815"/>
            <a:ext cx="2076" cy="1043526"/>
          </a:xfrm>
          <a:prstGeom prst="line">
            <a:avLst/>
          </a:prstGeom>
          <a:ln cap="flat" w="3810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2" id="82"/>
          <p:cNvSpPr/>
          <p:nvPr/>
        </p:nvSpPr>
        <p:spPr>
          <a:xfrm flipV="true">
            <a:off x="13803286" y="2501495"/>
            <a:ext cx="723818" cy="12512"/>
          </a:xfrm>
          <a:prstGeom prst="line">
            <a:avLst/>
          </a:prstGeom>
          <a:ln cap="flat" w="3810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3" id="83"/>
          <p:cNvSpPr/>
          <p:nvPr/>
        </p:nvSpPr>
        <p:spPr>
          <a:xfrm flipV="true">
            <a:off x="13471387" y="6022635"/>
            <a:ext cx="0" cy="22655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4" id="84"/>
          <p:cNvSpPr/>
          <p:nvPr/>
        </p:nvSpPr>
        <p:spPr>
          <a:xfrm flipV="true">
            <a:off x="11793361" y="5701608"/>
            <a:ext cx="1950387" cy="907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5" id="85"/>
          <p:cNvSpPr/>
          <p:nvPr/>
        </p:nvSpPr>
        <p:spPr>
          <a:xfrm flipH="true">
            <a:off x="13742711" y="5698794"/>
            <a:ext cx="2076" cy="2132392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6" id="86"/>
          <p:cNvSpPr/>
          <p:nvPr/>
        </p:nvSpPr>
        <p:spPr>
          <a:xfrm>
            <a:off x="13742799" y="7835720"/>
            <a:ext cx="906891" cy="13615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7" id="87"/>
          <p:cNvSpPr/>
          <p:nvPr/>
        </p:nvSpPr>
        <p:spPr>
          <a:xfrm>
            <a:off x="13403639" y="4856697"/>
            <a:ext cx="1123465" cy="0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8" id="88"/>
          <p:cNvSpPr/>
          <p:nvPr/>
        </p:nvSpPr>
        <p:spPr>
          <a:xfrm flipH="true" flipV="true">
            <a:off x="13410573" y="4139497"/>
            <a:ext cx="0" cy="717199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9" id="89"/>
          <p:cNvSpPr/>
          <p:nvPr/>
        </p:nvSpPr>
        <p:spPr>
          <a:xfrm flipV="true">
            <a:off x="11789059" y="3855139"/>
            <a:ext cx="1950387" cy="907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0" id="90"/>
          <p:cNvSpPr/>
          <p:nvPr/>
        </p:nvSpPr>
        <p:spPr>
          <a:xfrm>
            <a:off x="13765913" y="3855177"/>
            <a:ext cx="0" cy="714338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1" id="91"/>
          <p:cNvSpPr/>
          <p:nvPr/>
        </p:nvSpPr>
        <p:spPr>
          <a:xfrm>
            <a:off x="13744787" y="4588565"/>
            <a:ext cx="792590" cy="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2" id="92"/>
          <p:cNvSpPr/>
          <p:nvPr/>
        </p:nvSpPr>
        <p:spPr>
          <a:xfrm flipV="true">
            <a:off x="6937269" y="2135395"/>
            <a:ext cx="1179107" cy="9070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3" id="93"/>
          <p:cNvSpPr/>
          <p:nvPr/>
        </p:nvSpPr>
        <p:spPr>
          <a:xfrm flipH="true">
            <a:off x="8115338" y="2158694"/>
            <a:ext cx="2076" cy="1043526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>
            <a:off x="8115338" y="3191769"/>
            <a:ext cx="629462" cy="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5" id="95"/>
          <p:cNvSpPr/>
          <p:nvPr/>
        </p:nvSpPr>
        <p:spPr>
          <a:xfrm flipV="true">
            <a:off x="6917059" y="2594743"/>
            <a:ext cx="907227" cy="90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6" id="96"/>
          <p:cNvSpPr/>
          <p:nvPr/>
        </p:nvSpPr>
        <p:spPr>
          <a:xfrm flipH="true">
            <a:off x="7823248" y="2594781"/>
            <a:ext cx="2076" cy="964320"/>
          </a:xfrm>
          <a:prstGeom prst="line">
            <a:avLst/>
          </a:prstGeom>
          <a:ln cap="flat" w="3810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7" id="97"/>
          <p:cNvSpPr/>
          <p:nvPr/>
        </p:nvSpPr>
        <p:spPr>
          <a:xfrm flipV="true">
            <a:off x="7823438" y="3525642"/>
            <a:ext cx="907227" cy="90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8" id="98"/>
          <p:cNvSpPr/>
          <p:nvPr/>
        </p:nvSpPr>
        <p:spPr>
          <a:xfrm flipV="true">
            <a:off x="6938161" y="4584030"/>
            <a:ext cx="1179107" cy="9070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9" id="99"/>
          <p:cNvSpPr/>
          <p:nvPr/>
        </p:nvSpPr>
        <p:spPr>
          <a:xfrm flipH="true">
            <a:off x="8094212" y="3961284"/>
            <a:ext cx="2076" cy="647495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0" id="100"/>
          <p:cNvSpPr/>
          <p:nvPr/>
        </p:nvSpPr>
        <p:spPr>
          <a:xfrm>
            <a:off x="8094212" y="3961284"/>
            <a:ext cx="629462" cy="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1" id="101"/>
          <p:cNvSpPr/>
          <p:nvPr/>
        </p:nvSpPr>
        <p:spPr>
          <a:xfrm>
            <a:off x="6972189" y="5171619"/>
            <a:ext cx="1572872" cy="130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2" id="102"/>
          <p:cNvSpPr/>
          <p:nvPr/>
        </p:nvSpPr>
        <p:spPr>
          <a:xfrm flipH="true">
            <a:off x="8533818" y="4552972"/>
            <a:ext cx="2076" cy="663336"/>
          </a:xfrm>
          <a:prstGeom prst="line">
            <a:avLst/>
          </a:prstGeom>
          <a:ln cap="flat" w="3810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3" id="103"/>
          <p:cNvSpPr/>
          <p:nvPr/>
        </p:nvSpPr>
        <p:spPr>
          <a:xfrm flipV="true">
            <a:off x="8538049" y="4560459"/>
            <a:ext cx="195225" cy="90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4" id="104"/>
          <p:cNvSpPr/>
          <p:nvPr/>
        </p:nvSpPr>
        <p:spPr>
          <a:xfrm flipV="true">
            <a:off x="6958806" y="4865087"/>
            <a:ext cx="1324045" cy="10659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5" id="105"/>
          <p:cNvSpPr/>
          <p:nvPr/>
        </p:nvSpPr>
        <p:spPr>
          <a:xfrm flipH="true">
            <a:off x="8261725" y="4221304"/>
            <a:ext cx="2076" cy="663336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6" id="106"/>
          <p:cNvSpPr/>
          <p:nvPr/>
        </p:nvSpPr>
        <p:spPr>
          <a:xfrm>
            <a:off x="8261725" y="4240354"/>
            <a:ext cx="489454" cy="0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7" id="107"/>
          <p:cNvSpPr/>
          <p:nvPr/>
        </p:nvSpPr>
        <p:spPr>
          <a:xfrm flipV="true">
            <a:off x="13152348" y="4333022"/>
            <a:ext cx="10938" cy="861717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8" id="108"/>
          <p:cNvSpPr/>
          <p:nvPr/>
        </p:nvSpPr>
        <p:spPr>
          <a:xfrm flipH="true">
            <a:off x="13159854" y="5173795"/>
            <a:ext cx="1340510" cy="3435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9" id="109"/>
          <p:cNvSpPr/>
          <p:nvPr/>
        </p:nvSpPr>
        <p:spPr>
          <a:xfrm>
            <a:off x="12878095" y="5434720"/>
            <a:ext cx="1648983" cy="1402"/>
          </a:xfrm>
          <a:prstGeom prst="line">
            <a:avLst/>
          </a:prstGeom>
          <a:ln cap="flat" w="3810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0" id="110"/>
          <p:cNvSpPr/>
          <p:nvPr/>
        </p:nvSpPr>
        <p:spPr>
          <a:xfrm>
            <a:off x="11793377" y="4651130"/>
            <a:ext cx="1084718" cy="701"/>
          </a:xfrm>
          <a:prstGeom prst="line">
            <a:avLst/>
          </a:prstGeom>
          <a:ln cap="flat" w="3810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1" id="111"/>
          <p:cNvSpPr/>
          <p:nvPr/>
        </p:nvSpPr>
        <p:spPr>
          <a:xfrm flipH="true" flipV="true">
            <a:off x="12859045" y="4651831"/>
            <a:ext cx="1358" cy="816089"/>
          </a:xfrm>
          <a:prstGeom prst="line">
            <a:avLst/>
          </a:prstGeom>
          <a:ln cap="flat" w="3810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2" id="112"/>
          <p:cNvSpPr/>
          <p:nvPr/>
        </p:nvSpPr>
        <p:spPr>
          <a:xfrm flipV="true">
            <a:off x="7248223" y="5658169"/>
            <a:ext cx="0" cy="2069144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3" id="113"/>
          <p:cNvSpPr/>
          <p:nvPr/>
        </p:nvSpPr>
        <p:spPr>
          <a:xfrm flipH="true">
            <a:off x="7009465" y="7708263"/>
            <a:ext cx="255982" cy="0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4" id="114"/>
          <p:cNvSpPr/>
          <p:nvPr/>
        </p:nvSpPr>
        <p:spPr>
          <a:xfrm flipV="true">
            <a:off x="7527128" y="6022635"/>
            <a:ext cx="1206818" cy="85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5" id="115"/>
          <p:cNvSpPr/>
          <p:nvPr/>
        </p:nvSpPr>
        <p:spPr>
          <a:xfrm flipV="true">
            <a:off x="7527128" y="6008796"/>
            <a:ext cx="0" cy="22152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6" id="116"/>
          <p:cNvSpPr/>
          <p:nvPr/>
        </p:nvSpPr>
        <p:spPr>
          <a:xfrm flipV="true">
            <a:off x="6981524" y="8188865"/>
            <a:ext cx="561416" cy="4463"/>
          </a:xfrm>
          <a:prstGeom prst="line">
            <a:avLst/>
          </a:prstGeom>
          <a:ln cap="flat" w="3810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7" id="117"/>
          <p:cNvSpPr/>
          <p:nvPr/>
        </p:nvSpPr>
        <p:spPr>
          <a:xfrm flipH="false" flipV="false" rot="0">
            <a:off x="1028700" y="3961284"/>
            <a:ext cx="2560491" cy="2702366"/>
          </a:xfrm>
          <a:custGeom>
            <a:avLst/>
            <a:gdLst/>
            <a:ahLst/>
            <a:cxnLst/>
            <a:rect r="r" b="b" t="t" l="l"/>
            <a:pathLst>
              <a:path h="2702366" w="2560491">
                <a:moveTo>
                  <a:pt x="0" y="0"/>
                </a:moveTo>
                <a:lnTo>
                  <a:pt x="2560491" y="0"/>
                </a:lnTo>
                <a:lnTo>
                  <a:pt x="2560491" y="2702366"/>
                </a:lnTo>
                <a:lnTo>
                  <a:pt x="0" y="2702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8" id="118"/>
          <p:cNvSpPr txBox="true"/>
          <p:nvPr/>
        </p:nvSpPr>
        <p:spPr>
          <a:xfrm rot="0">
            <a:off x="9398352" y="4001595"/>
            <a:ext cx="1726255" cy="95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Arduino</a:t>
            </a:r>
          </a:p>
          <a:p>
            <a:pPr algn="ctr">
              <a:lnSpc>
                <a:spcPts val="3768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Shield 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5122568" y="5480647"/>
            <a:ext cx="1859206" cy="99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4"/>
              </a:lnSpc>
              <a:spcBef>
                <a:spcPct val="0"/>
              </a:spcBef>
            </a:pPr>
            <a:r>
              <a:rPr lang="en-US" b="true" sz="304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Servo motor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14572699" y="5688910"/>
            <a:ext cx="1926201" cy="86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9"/>
              </a:lnSpc>
              <a:spcBef>
                <a:spcPct val="0"/>
              </a:spcBef>
            </a:pPr>
            <a:r>
              <a:rPr lang="en-US" b="true" sz="266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Ultrasonic sensor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7683021" y="8725727"/>
            <a:ext cx="1608827" cy="42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b="true" sz="263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Battery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7931328" y="7550769"/>
            <a:ext cx="1212672" cy="27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 Gnd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9703898" y="6143722"/>
            <a:ext cx="1212672" cy="27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 Gnd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9647797" y="7550769"/>
            <a:ext cx="1212672" cy="27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Vcc Gnd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9371694" y="8725727"/>
            <a:ext cx="1608827" cy="42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b="true" sz="263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Switch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5122568" y="8581635"/>
            <a:ext cx="1814613" cy="54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7"/>
              </a:lnSpc>
              <a:spcBef>
                <a:spcPct val="0"/>
              </a:spcBef>
            </a:pPr>
            <a:r>
              <a:rPr lang="en-US" b="true" sz="331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Motor 2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14693359" y="8752313"/>
            <a:ext cx="1814613" cy="54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7"/>
              </a:lnSpc>
              <a:spcBef>
                <a:spcPct val="0"/>
              </a:spcBef>
            </a:pPr>
            <a:r>
              <a:rPr lang="en-US" b="true" sz="331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Motor 4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4572699" y="2994952"/>
            <a:ext cx="1814613" cy="54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7"/>
              </a:lnSpc>
              <a:spcBef>
                <a:spcPct val="0"/>
              </a:spcBef>
            </a:pPr>
            <a:r>
              <a:rPr lang="en-US" b="true" sz="331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Motor 3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5102300" y="3046608"/>
            <a:ext cx="1814613" cy="54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7"/>
              </a:lnSpc>
              <a:spcBef>
                <a:spcPct val="0"/>
              </a:spcBef>
            </a:pPr>
            <a:r>
              <a:rPr lang="en-US" b="true" sz="331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Motor 1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6596699" y="1795644"/>
            <a:ext cx="255998" cy="1020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1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6660915" y="7420894"/>
            <a:ext cx="255998" cy="1020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1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14741617" y="7541244"/>
            <a:ext cx="255998" cy="1020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1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Freeform 133" id="133"/>
          <p:cNvSpPr/>
          <p:nvPr/>
        </p:nvSpPr>
        <p:spPr>
          <a:xfrm flipH="false" flipV="false" rot="4421364">
            <a:off x="12602928" y="2128874"/>
            <a:ext cx="736846" cy="263423"/>
          </a:xfrm>
          <a:custGeom>
            <a:avLst/>
            <a:gdLst/>
            <a:ahLst/>
            <a:cxnLst/>
            <a:rect r="r" b="b" t="t" l="l"/>
            <a:pathLst>
              <a:path h="263423" w="736846">
                <a:moveTo>
                  <a:pt x="0" y="0"/>
                </a:moveTo>
                <a:lnTo>
                  <a:pt x="736846" y="0"/>
                </a:lnTo>
                <a:lnTo>
                  <a:pt x="736846" y="263422"/>
                </a:lnTo>
                <a:lnTo>
                  <a:pt x="0" y="263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7067" y="474654"/>
            <a:ext cx="16907570" cy="9248802"/>
            <a:chOff x="0" y="0"/>
            <a:chExt cx="4453022" cy="24358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53022" cy="2435898"/>
            </a:xfrm>
            <a:custGeom>
              <a:avLst/>
              <a:gdLst/>
              <a:ahLst/>
              <a:cxnLst/>
              <a:rect r="r" b="b" t="t" l="l"/>
              <a:pathLst>
                <a:path h="2435898" w="4453022">
                  <a:moveTo>
                    <a:pt x="11447" y="0"/>
                  </a:moveTo>
                  <a:lnTo>
                    <a:pt x="4441575" y="0"/>
                  </a:lnTo>
                  <a:cubicBezTo>
                    <a:pt x="4444611" y="0"/>
                    <a:pt x="4447523" y="1206"/>
                    <a:pt x="4449669" y="3353"/>
                  </a:cubicBezTo>
                  <a:cubicBezTo>
                    <a:pt x="4451816" y="5500"/>
                    <a:pt x="4453022" y="8411"/>
                    <a:pt x="4453022" y="11447"/>
                  </a:cubicBezTo>
                  <a:lnTo>
                    <a:pt x="4453022" y="2424451"/>
                  </a:lnTo>
                  <a:cubicBezTo>
                    <a:pt x="4453022" y="2427487"/>
                    <a:pt x="4451816" y="2430399"/>
                    <a:pt x="4449669" y="2432546"/>
                  </a:cubicBezTo>
                  <a:cubicBezTo>
                    <a:pt x="4447523" y="2434692"/>
                    <a:pt x="4444611" y="2435898"/>
                    <a:pt x="4441575" y="2435898"/>
                  </a:cubicBezTo>
                  <a:lnTo>
                    <a:pt x="11447" y="2435898"/>
                  </a:lnTo>
                  <a:cubicBezTo>
                    <a:pt x="8411" y="2435898"/>
                    <a:pt x="5500" y="2434692"/>
                    <a:pt x="3353" y="2432546"/>
                  </a:cubicBezTo>
                  <a:cubicBezTo>
                    <a:pt x="1206" y="2430399"/>
                    <a:pt x="0" y="2427487"/>
                    <a:pt x="0" y="2424451"/>
                  </a:cubicBezTo>
                  <a:lnTo>
                    <a:pt x="0" y="11447"/>
                  </a:lnTo>
                  <a:cubicBezTo>
                    <a:pt x="0" y="8411"/>
                    <a:pt x="1206" y="5500"/>
                    <a:pt x="3353" y="3353"/>
                  </a:cubicBezTo>
                  <a:cubicBezTo>
                    <a:pt x="5500" y="1206"/>
                    <a:pt x="8411" y="0"/>
                    <a:pt x="1144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53022" cy="247399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323" y="153734"/>
            <a:ext cx="4002352" cy="1749933"/>
            <a:chOff x="0" y="0"/>
            <a:chExt cx="1054117" cy="460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4117" cy="460888"/>
            </a:xfrm>
            <a:custGeom>
              <a:avLst/>
              <a:gdLst/>
              <a:ahLst/>
              <a:cxnLst/>
              <a:rect r="r" b="b" t="t" l="l"/>
              <a:pathLst>
                <a:path h="460888" w="1054117">
                  <a:moveTo>
                    <a:pt x="48359" y="0"/>
                  </a:moveTo>
                  <a:lnTo>
                    <a:pt x="1005759" y="0"/>
                  </a:lnTo>
                  <a:cubicBezTo>
                    <a:pt x="1018584" y="0"/>
                    <a:pt x="1030885" y="5095"/>
                    <a:pt x="1039954" y="14164"/>
                  </a:cubicBezTo>
                  <a:cubicBezTo>
                    <a:pt x="1049022" y="23233"/>
                    <a:pt x="1054117" y="35533"/>
                    <a:pt x="1054117" y="48359"/>
                  </a:cubicBezTo>
                  <a:lnTo>
                    <a:pt x="1054117" y="412529"/>
                  </a:lnTo>
                  <a:cubicBezTo>
                    <a:pt x="1054117" y="425355"/>
                    <a:pt x="1049022" y="437655"/>
                    <a:pt x="1039954" y="446724"/>
                  </a:cubicBezTo>
                  <a:cubicBezTo>
                    <a:pt x="1030885" y="455793"/>
                    <a:pt x="1018584" y="460888"/>
                    <a:pt x="1005759" y="460888"/>
                  </a:cubicBezTo>
                  <a:lnTo>
                    <a:pt x="48359" y="460888"/>
                  </a:lnTo>
                  <a:cubicBezTo>
                    <a:pt x="35533" y="460888"/>
                    <a:pt x="23233" y="455793"/>
                    <a:pt x="14164" y="446724"/>
                  </a:cubicBezTo>
                  <a:cubicBezTo>
                    <a:pt x="5095" y="437655"/>
                    <a:pt x="0" y="425355"/>
                    <a:pt x="0" y="412529"/>
                  </a:cubicBezTo>
                  <a:lnTo>
                    <a:pt x="0" y="48359"/>
                  </a:lnTo>
                  <a:cubicBezTo>
                    <a:pt x="0" y="35533"/>
                    <a:pt x="5095" y="23233"/>
                    <a:pt x="14164" y="14164"/>
                  </a:cubicBezTo>
                  <a:cubicBezTo>
                    <a:pt x="23233" y="5095"/>
                    <a:pt x="35533" y="0"/>
                    <a:pt x="4835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1054117" cy="58471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7699"/>
                </a:lnSpc>
              </a:pPr>
              <a:r>
                <a:rPr lang="en-US" b="true" sz="6999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24.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96497" y="2753207"/>
            <a:ext cx="13095007" cy="1022721"/>
            <a:chOff x="0" y="0"/>
            <a:chExt cx="3448891" cy="269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48891" cy="269359"/>
            </a:xfrm>
            <a:custGeom>
              <a:avLst/>
              <a:gdLst/>
              <a:ahLst/>
              <a:cxnLst/>
              <a:rect r="r" b="b" t="t" l="l"/>
              <a:pathLst>
                <a:path h="269359" w="3448891">
                  <a:moveTo>
                    <a:pt x="14780" y="0"/>
                  </a:moveTo>
                  <a:lnTo>
                    <a:pt x="3434111" y="0"/>
                  </a:lnTo>
                  <a:cubicBezTo>
                    <a:pt x="3438030" y="0"/>
                    <a:pt x="3441790" y="1557"/>
                    <a:pt x="3444561" y="4329"/>
                  </a:cubicBezTo>
                  <a:cubicBezTo>
                    <a:pt x="3447333" y="7101"/>
                    <a:pt x="3448891" y="10860"/>
                    <a:pt x="3448891" y="14780"/>
                  </a:cubicBezTo>
                  <a:lnTo>
                    <a:pt x="3448891" y="254578"/>
                  </a:lnTo>
                  <a:cubicBezTo>
                    <a:pt x="3448891" y="258498"/>
                    <a:pt x="3447333" y="262258"/>
                    <a:pt x="3444561" y="265030"/>
                  </a:cubicBezTo>
                  <a:cubicBezTo>
                    <a:pt x="3441790" y="267801"/>
                    <a:pt x="3438030" y="269359"/>
                    <a:pt x="3434111" y="269359"/>
                  </a:cubicBezTo>
                  <a:lnTo>
                    <a:pt x="14780" y="269359"/>
                  </a:lnTo>
                  <a:cubicBezTo>
                    <a:pt x="6617" y="269359"/>
                    <a:pt x="0" y="262741"/>
                    <a:pt x="0" y="254578"/>
                  </a:cubicBezTo>
                  <a:lnTo>
                    <a:pt x="0" y="14780"/>
                  </a:lnTo>
                  <a:cubicBezTo>
                    <a:pt x="0" y="10860"/>
                    <a:pt x="1557" y="7101"/>
                    <a:pt x="4329" y="4329"/>
                  </a:cubicBezTo>
                  <a:cubicBezTo>
                    <a:pt x="7101" y="1557"/>
                    <a:pt x="10860" y="0"/>
                    <a:pt x="14780" y="0"/>
                  </a:cubicBezTo>
                  <a:close/>
                </a:path>
              </a:pathLst>
            </a:custGeom>
            <a:solidFill>
              <a:srgbClr val="C7CCC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448891" cy="307459"/>
            </a:xfrm>
            <a:prstGeom prst="rect">
              <a:avLst/>
            </a:prstGeom>
          </p:spPr>
          <p:txBody>
            <a:bodyPr anchor="ctr" rtlCol="false" tIns="152400" lIns="152400" bIns="152400" rIns="152400"/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000001"/>
                  </a:solidFill>
                  <a:latin typeface="Inter"/>
                  <a:ea typeface="Inter"/>
                  <a:cs typeface="Inter"/>
                  <a:sym typeface="Inter"/>
                </a:rPr>
                <a:t>Final circuit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186435" y="3861653"/>
            <a:ext cx="11915130" cy="5569795"/>
          </a:xfrm>
          <a:custGeom>
            <a:avLst/>
            <a:gdLst/>
            <a:ahLst/>
            <a:cxnLst/>
            <a:rect r="r" b="b" t="t" l="l"/>
            <a:pathLst>
              <a:path h="5569795" w="11915130">
                <a:moveTo>
                  <a:pt x="0" y="0"/>
                </a:moveTo>
                <a:lnTo>
                  <a:pt x="11915130" y="0"/>
                </a:lnTo>
                <a:lnTo>
                  <a:pt x="11915130" y="5569795"/>
                </a:lnTo>
                <a:lnTo>
                  <a:pt x="0" y="5569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596497" y="5285508"/>
            <a:ext cx="3815605" cy="2313557"/>
            <a:chOff x="0" y="0"/>
            <a:chExt cx="1004933" cy="6093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4933" cy="609332"/>
            </a:xfrm>
            <a:custGeom>
              <a:avLst/>
              <a:gdLst/>
              <a:ahLst/>
              <a:cxnLst/>
              <a:rect r="r" b="b" t="t" l="l"/>
              <a:pathLst>
                <a:path h="609332" w="1004933">
                  <a:moveTo>
                    <a:pt x="103480" y="0"/>
                  </a:moveTo>
                  <a:lnTo>
                    <a:pt x="901453" y="0"/>
                  </a:lnTo>
                  <a:cubicBezTo>
                    <a:pt x="928898" y="0"/>
                    <a:pt x="955218" y="10902"/>
                    <a:pt x="974624" y="30309"/>
                  </a:cubicBezTo>
                  <a:cubicBezTo>
                    <a:pt x="994031" y="49715"/>
                    <a:pt x="1004933" y="76035"/>
                    <a:pt x="1004933" y="103480"/>
                  </a:cubicBezTo>
                  <a:lnTo>
                    <a:pt x="1004933" y="505852"/>
                  </a:lnTo>
                  <a:cubicBezTo>
                    <a:pt x="1004933" y="563002"/>
                    <a:pt x="958604" y="609332"/>
                    <a:pt x="901453" y="609332"/>
                  </a:cubicBezTo>
                  <a:lnTo>
                    <a:pt x="103480" y="609332"/>
                  </a:lnTo>
                  <a:cubicBezTo>
                    <a:pt x="46329" y="609332"/>
                    <a:pt x="0" y="563002"/>
                    <a:pt x="0" y="505852"/>
                  </a:cubicBezTo>
                  <a:lnTo>
                    <a:pt x="0" y="103480"/>
                  </a:lnTo>
                  <a:cubicBezTo>
                    <a:pt x="0" y="46329"/>
                    <a:pt x="46329" y="0"/>
                    <a:pt x="1034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1004933" cy="57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101853" y="7460973"/>
            <a:ext cx="4188165" cy="1896438"/>
            <a:chOff x="0" y="0"/>
            <a:chExt cx="1103056" cy="4994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3056" cy="499473"/>
            </a:xfrm>
            <a:custGeom>
              <a:avLst/>
              <a:gdLst/>
              <a:ahLst/>
              <a:cxnLst/>
              <a:rect r="r" b="b" t="t" l="l"/>
              <a:pathLst>
                <a:path h="499473" w="1103056">
                  <a:moveTo>
                    <a:pt x="94275" y="0"/>
                  </a:moveTo>
                  <a:lnTo>
                    <a:pt x="1008781" y="0"/>
                  </a:lnTo>
                  <a:cubicBezTo>
                    <a:pt x="1060848" y="0"/>
                    <a:pt x="1103056" y="42208"/>
                    <a:pt x="1103056" y="94275"/>
                  </a:cubicBezTo>
                  <a:lnTo>
                    <a:pt x="1103056" y="405199"/>
                  </a:lnTo>
                  <a:cubicBezTo>
                    <a:pt x="1103056" y="457265"/>
                    <a:pt x="1060848" y="499473"/>
                    <a:pt x="1008781" y="499473"/>
                  </a:cubicBezTo>
                  <a:lnTo>
                    <a:pt x="94275" y="499473"/>
                  </a:lnTo>
                  <a:cubicBezTo>
                    <a:pt x="42208" y="499473"/>
                    <a:pt x="0" y="457265"/>
                    <a:pt x="0" y="405199"/>
                  </a:cubicBezTo>
                  <a:lnTo>
                    <a:pt x="0" y="94275"/>
                  </a:lnTo>
                  <a:cubicBezTo>
                    <a:pt x="0" y="42208"/>
                    <a:pt x="42208" y="0"/>
                    <a:pt x="942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1103056" cy="461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290018" y="7973685"/>
            <a:ext cx="1088776" cy="1559130"/>
            <a:chOff x="0" y="0"/>
            <a:chExt cx="286756" cy="4106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6756" cy="410635"/>
            </a:xfrm>
            <a:custGeom>
              <a:avLst/>
              <a:gdLst/>
              <a:ahLst/>
              <a:cxnLst/>
              <a:rect r="r" b="b" t="t" l="l"/>
              <a:pathLst>
                <a:path h="410635" w="286756">
                  <a:moveTo>
                    <a:pt x="143378" y="0"/>
                  </a:moveTo>
                  <a:lnTo>
                    <a:pt x="143378" y="0"/>
                  </a:lnTo>
                  <a:cubicBezTo>
                    <a:pt x="181404" y="0"/>
                    <a:pt x="217873" y="15106"/>
                    <a:pt x="244761" y="41994"/>
                  </a:cubicBezTo>
                  <a:cubicBezTo>
                    <a:pt x="271650" y="68883"/>
                    <a:pt x="286756" y="105352"/>
                    <a:pt x="286756" y="143378"/>
                  </a:cubicBezTo>
                  <a:lnTo>
                    <a:pt x="286756" y="267257"/>
                  </a:lnTo>
                  <a:cubicBezTo>
                    <a:pt x="286756" y="346442"/>
                    <a:pt x="222563" y="410635"/>
                    <a:pt x="143378" y="410635"/>
                  </a:cubicBezTo>
                  <a:lnTo>
                    <a:pt x="143378" y="410635"/>
                  </a:lnTo>
                  <a:cubicBezTo>
                    <a:pt x="64192" y="410635"/>
                    <a:pt x="0" y="346442"/>
                    <a:pt x="0" y="267257"/>
                  </a:cubicBezTo>
                  <a:lnTo>
                    <a:pt x="0" y="143378"/>
                  </a:lnTo>
                  <a:cubicBezTo>
                    <a:pt x="0" y="64192"/>
                    <a:pt x="64192" y="0"/>
                    <a:pt x="1433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286756" cy="372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431541" y="4042354"/>
            <a:ext cx="2670024" cy="2238514"/>
            <a:chOff x="0" y="0"/>
            <a:chExt cx="703216" cy="5895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03216" cy="589567"/>
            </a:xfrm>
            <a:custGeom>
              <a:avLst/>
              <a:gdLst/>
              <a:ahLst/>
              <a:cxnLst/>
              <a:rect r="r" b="b" t="t" l="l"/>
              <a:pathLst>
                <a:path h="589567" w="703216">
                  <a:moveTo>
                    <a:pt x="147878" y="0"/>
                  </a:moveTo>
                  <a:lnTo>
                    <a:pt x="555338" y="0"/>
                  </a:lnTo>
                  <a:cubicBezTo>
                    <a:pt x="637009" y="0"/>
                    <a:pt x="703216" y="66207"/>
                    <a:pt x="703216" y="147878"/>
                  </a:cubicBezTo>
                  <a:lnTo>
                    <a:pt x="703216" y="441689"/>
                  </a:lnTo>
                  <a:cubicBezTo>
                    <a:pt x="703216" y="480909"/>
                    <a:pt x="687636" y="518522"/>
                    <a:pt x="659904" y="546255"/>
                  </a:cubicBezTo>
                  <a:cubicBezTo>
                    <a:pt x="632171" y="573987"/>
                    <a:pt x="594558" y="589567"/>
                    <a:pt x="555338" y="589567"/>
                  </a:cubicBezTo>
                  <a:lnTo>
                    <a:pt x="147878" y="589567"/>
                  </a:lnTo>
                  <a:cubicBezTo>
                    <a:pt x="108658" y="589567"/>
                    <a:pt x="71045" y="573987"/>
                    <a:pt x="43312" y="546255"/>
                  </a:cubicBezTo>
                  <a:cubicBezTo>
                    <a:pt x="15580" y="518522"/>
                    <a:pt x="0" y="480909"/>
                    <a:pt x="0" y="441689"/>
                  </a:cubicBezTo>
                  <a:lnTo>
                    <a:pt x="0" y="147878"/>
                  </a:lnTo>
                  <a:cubicBezTo>
                    <a:pt x="0" y="108658"/>
                    <a:pt x="15580" y="71045"/>
                    <a:pt x="43312" y="43312"/>
                  </a:cubicBezTo>
                  <a:cubicBezTo>
                    <a:pt x="71045" y="15580"/>
                    <a:pt x="108658" y="0"/>
                    <a:pt x="1478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703216" cy="551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633926" y="4349375"/>
            <a:ext cx="1898471" cy="1035261"/>
            <a:chOff x="0" y="0"/>
            <a:chExt cx="500009" cy="27266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00009" cy="272661"/>
            </a:xfrm>
            <a:custGeom>
              <a:avLst/>
              <a:gdLst/>
              <a:ahLst/>
              <a:cxnLst/>
              <a:rect r="r" b="b" t="t" l="l"/>
              <a:pathLst>
                <a:path h="272661" w="500009">
                  <a:moveTo>
                    <a:pt x="136331" y="0"/>
                  </a:moveTo>
                  <a:lnTo>
                    <a:pt x="363678" y="0"/>
                  </a:lnTo>
                  <a:cubicBezTo>
                    <a:pt x="399835" y="0"/>
                    <a:pt x="434512" y="14363"/>
                    <a:pt x="460079" y="39930"/>
                  </a:cubicBezTo>
                  <a:cubicBezTo>
                    <a:pt x="485646" y="65497"/>
                    <a:pt x="500009" y="100173"/>
                    <a:pt x="500009" y="136331"/>
                  </a:cubicBezTo>
                  <a:lnTo>
                    <a:pt x="500009" y="136331"/>
                  </a:lnTo>
                  <a:cubicBezTo>
                    <a:pt x="500009" y="211624"/>
                    <a:pt x="438972" y="272661"/>
                    <a:pt x="363678" y="272661"/>
                  </a:cubicBezTo>
                  <a:lnTo>
                    <a:pt x="136331" y="272661"/>
                  </a:lnTo>
                  <a:cubicBezTo>
                    <a:pt x="100173" y="272661"/>
                    <a:pt x="65497" y="258298"/>
                    <a:pt x="39930" y="232731"/>
                  </a:cubicBezTo>
                  <a:cubicBezTo>
                    <a:pt x="14363" y="207164"/>
                    <a:pt x="0" y="172488"/>
                    <a:pt x="0" y="136331"/>
                  </a:cubicBezTo>
                  <a:lnTo>
                    <a:pt x="0" y="136331"/>
                  </a:lnTo>
                  <a:cubicBezTo>
                    <a:pt x="0" y="100173"/>
                    <a:pt x="14363" y="65497"/>
                    <a:pt x="39930" y="39930"/>
                  </a:cubicBezTo>
                  <a:cubicBezTo>
                    <a:pt x="65497" y="14363"/>
                    <a:pt x="100173" y="0"/>
                    <a:pt x="1363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38100"/>
              <a:ext cx="500009" cy="234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005183" y="6280867"/>
            <a:ext cx="3424377" cy="2409170"/>
            <a:chOff x="0" y="0"/>
            <a:chExt cx="901894" cy="63451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01893" cy="634514"/>
            </a:xfrm>
            <a:custGeom>
              <a:avLst/>
              <a:gdLst/>
              <a:ahLst/>
              <a:cxnLst/>
              <a:rect r="r" b="b" t="t" l="l"/>
              <a:pathLst>
                <a:path h="634514" w="901893">
                  <a:moveTo>
                    <a:pt x="115302" y="0"/>
                  </a:moveTo>
                  <a:lnTo>
                    <a:pt x="786591" y="0"/>
                  </a:lnTo>
                  <a:cubicBezTo>
                    <a:pt x="850271" y="0"/>
                    <a:pt x="901893" y="51623"/>
                    <a:pt x="901893" y="115302"/>
                  </a:cubicBezTo>
                  <a:lnTo>
                    <a:pt x="901893" y="519212"/>
                  </a:lnTo>
                  <a:cubicBezTo>
                    <a:pt x="901893" y="549792"/>
                    <a:pt x="889746" y="579119"/>
                    <a:pt x="868122" y="600743"/>
                  </a:cubicBezTo>
                  <a:cubicBezTo>
                    <a:pt x="846499" y="622366"/>
                    <a:pt x="817171" y="634514"/>
                    <a:pt x="786591" y="634514"/>
                  </a:cubicBezTo>
                  <a:lnTo>
                    <a:pt x="115302" y="634514"/>
                  </a:lnTo>
                  <a:cubicBezTo>
                    <a:pt x="51623" y="634514"/>
                    <a:pt x="0" y="582891"/>
                    <a:pt x="0" y="519212"/>
                  </a:cubicBezTo>
                  <a:lnTo>
                    <a:pt x="0" y="115302"/>
                  </a:lnTo>
                  <a:cubicBezTo>
                    <a:pt x="0" y="51623"/>
                    <a:pt x="51623" y="0"/>
                    <a:pt x="1153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38100"/>
              <a:ext cx="901894" cy="596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299575">
            <a:off x="3763322" y="5603449"/>
            <a:ext cx="1481954" cy="2086203"/>
          </a:xfrm>
          <a:custGeom>
            <a:avLst/>
            <a:gdLst/>
            <a:ahLst/>
            <a:cxnLst/>
            <a:rect r="r" b="b" t="t" l="l"/>
            <a:pathLst>
              <a:path h="2086203" w="1481954">
                <a:moveTo>
                  <a:pt x="0" y="0"/>
                </a:moveTo>
                <a:lnTo>
                  <a:pt x="1481954" y="0"/>
                </a:lnTo>
                <a:lnTo>
                  <a:pt x="1481954" y="2086203"/>
                </a:lnTo>
                <a:lnTo>
                  <a:pt x="0" y="2086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299575">
            <a:off x="3763322" y="7646935"/>
            <a:ext cx="1481954" cy="2086203"/>
          </a:xfrm>
          <a:custGeom>
            <a:avLst/>
            <a:gdLst/>
            <a:ahLst/>
            <a:cxnLst/>
            <a:rect r="r" b="b" t="t" l="l"/>
            <a:pathLst>
              <a:path h="2086203" w="1481954">
                <a:moveTo>
                  <a:pt x="0" y="0"/>
                </a:moveTo>
                <a:lnTo>
                  <a:pt x="1481954" y="0"/>
                </a:lnTo>
                <a:lnTo>
                  <a:pt x="1481954" y="2086203"/>
                </a:lnTo>
                <a:lnTo>
                  <a:pt x="0" y="2086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659316">
            <a:off x="13237834" y="4989121"/>
            <a:ext cx="1481954" cy="2086203"/>
          </a:xfrm>
          <a:custGeom>
            <a:avLst/>
            <a:gdLst/>
            <a:ahLst/>
            <a:cxnLst/>
            <a:rect r="r" b="b" t="t" l="l"/>
            <a:pathLst>
              <a:path h="2086203" w="1481954">
                <a:moveTo>
                  <a:pt x="1481954" y="0"/>
                </a:moveTo>
                <a:lnTo>
                  <a:pt x="0" y="0"/>
                </a:lnTo>
                <a:lnTo>
                  <a:pt x="0" y="2086203"/>
                </a:lnTo>
                <a:lnTo>
                  <a:pt x="1481954" y="2086203"/>
                </a:lnTo>
                <a:lnTo>
                  <a:pt x="148195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615405">
            <a:off x="13226483" y="7521983"/>
            <a:ext cx="1481954" cy="2086203"/>
          </a:xfrm>
          <a:custGeom>
            <a:avLst/>
            <a:gdLst/>
            <a:ahLst/>
            <a:cxnLst/>
            <a:rect r="r" b="b" t="t" l="l"/>
            <a:pathLst>
              <a:path h="2086203" w="1481954">
                <a:moveTo>
                  <a:pt x="1481954" y="0"/>
                </a:moveTo>
                <a:lnTo>
                  <a:pt x="0" y="0"/>
                </a:lnTo>
                <a:lnTo>
                  <a:pt x="0" y="2086203"/>
                </a:lnTo>
                <a:lnTo>
                  <a:pt x="1481954" y="2086203"/>
                </a:lnTo>
                <a:lnTo>
                  <a:pt x="148195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355653" y="8165911"/>
            <a:ext cx="1169415" cy="1265536"/>
          </a:xfrm>
          <a:custGeom>
            <a:avLst/>
            <a:gdLst/>
            <a:ahLst/>
            <a:cxnLst/>
            <a:rect r="r" b="b" t="t" l="l"/>
            <a:pathLst>
              <a:path h="1265536" w="1169415">
                <a:moveTo>
                  <a:pt x="0" y="0"/>
                </a:moveTo>
                <a:lnTo>
                  <a:pt x="1169415" y="0"/>
                </a:lnTo>
                <a:lnTo>
                  <a:pt x="1169415" y="1265537"/>
                </a:lnTo>
                <a:lnTo>
                  <a:pt x="0" y="1265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52" t="-6213" r="-32617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5400000">
            <a:off x="8228379" y="8469408"/>
            <a:ext cx="282349" cy="18481"/>
          </a:xfrm>
          <a:custGeom>
            <a:avLst/>
            <a:gdLst/>
            <a:ahLst/>
            <a:cxnLst/>
            <a:rect r="r" b="b" t="t" l="l"/>
            <a:pathLst>
              <a:path h="18481" w="282349">
                <a:moveTo>
                  <a:pt x="0" y="0"/>
                </a:moveTo>
                <a:lnTo>
                  <a:pt x="282349" y="0"/>
                </a:lnTo>
                <a:lnTo>
                  <a:pt x="282349" y="18481"/>
                </a:lnTo>
                <a:lnTo>
                  <a:pt x="0" y="1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9" id="39"/>
          <p:cNvSpPr/>
          <p:nvPr/>
        </p:nvSpPr>
        <p:spPr>
          <a:xfrm flipV="true">
            <a:off x="4983649" y="5702955"/>
            <a:ext cx="992354" cy="7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H="true">
            <a:off x="5955258" y="5703681"/>
            <a:ext cx="1696" cy="6186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5936461" y="6310274"/>
            <a:ext cx="61868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H="true">
            <a:off x="4991100" y="5702955"/>
            <a:ext cx="848" cy="2012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flipH="true">
            <a:off x="6391356" y="5413493"/>
            <a:ext cx="1696" cy="626976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V="true">
            <a:off x="4739253" y="5413130"/>
            <a:ext cx="1672834" cy="363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4755850" y="5417279"/>
            <a:ext cx="2453" cy="486959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4755110" y="7431351"/>
            <a:ext cx="2109371" cy="105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5012818" y="7553347"/>
            <a:ext cx="2109371" cy="10572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5013406" y="7540708"/>
            <a:ext cx="1570" cy="380265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4761689" y="7411983"/>
            <a:ext cx="1570" cy="5091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2431678" y="4637493"/>
            <a:ext cx="1403217" cy="105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>
            <a:off x="12430327" y="4618444"/>
            <a:ext cx="6632" cy="10650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H="true">
            <a:off x="13836260" y="4624930"/>
            <a:ext cx="6632" cy="6206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H="true">
            <a:off x="12755054" y="4880992"/>
            <a:ext cx="6632" cy="106500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>
            <a:off x="12330327" y="5937709"/>
            <a:ext cx="450408" cy="0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H="true">
            <a:off x="13561908" y="4878482"/>
            <a:ext cx="2204" cy="366974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H="true" flipV="true">
            <a:off x="12743789" y="4883384"/>
            <a:ext cx="830315" cy="6092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7" id="57"/>
          <p:cNvSpPr/>
          <p:nvPr/>
        </p:nvSpPr>
        <p:spPr>
          <a:xfrm flipH="false" flipV="false" rot="0">
            <a:off x="6852295" y="4007370"/>
            <a:ext cx="6257459" cy="4499860"/>
          </a:xfrm>
          <a:custGeom>
            <a:avLst/>
            <a:gdLst/>
            <a:ahLst/>
            <a:cxnLst/>
            <a:rect r="r" b="b" t="t" l="l"/>
            <a:pathLst>
              <a:path h="4499860" w="6257459">
                <a:moveTo>
                  <a:pt x="0" y="0"/>
                </a:moveTo>
                <a:lnTo>
                  <a:pt x="6257459" y="0"/>
                </a:lnTo>
                <a:lnTo>
                  <a:pt x="6257459" y="4499860"/>
                </a:lnTo>
                <a:lnTo>
                  <a:pt x="0" y="4499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68" t="0" r="-6968" b="0"/>
            </a:stretch>
          </a:blipFill>
        </p:spPr>
      </p:sp>
      <p:sp>
        <p:nvSpPr>
          <p:cNvPr name="AutoShape 58" id="58"/>
          <p:cNvSpPr/>
          <p:nvPr/>
        </p:nvSpPr>
        <p:spPr>
          <a:xfrm>
            <a:off x="10176544" y="7100197"/>
            <a:ext cx="710812" cy="5116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>
            <a:off x="10196206" y="7093064"/>
            <a:ext cx="4833" cy="1368134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V="true">
            <a:off x="10522151" y="7299588"/>
            <a:ext cx="365342" cy="119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flipV="true">
            <a:off x="10538390" y="7282493"/>
            <a:ext cx="0" cy="7108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flipV="true">
            <a:off x="10939837" y="7560518"/>
            <a:ext cx="2204" cy="360455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>
            <a:off x="10296797" y="7926575"/>
            <a:ext cx="664057" cy="0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H="true" flipV="true">
            <a:off x="10306322" y="7920974"/>
            <a:ext cx="9525" cy="570830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>
            <a:off x="10419290" y="8103600"/>
            <a:ext cx="672094" cy="0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V="true">
            <a:off x="11110434" y="7564814"/>
            <a:ext cx="0" cy="555366"/>
          </a:xfrm>
          <a:prstGeom prst="line">
            <a:avLst/>
          </a:prstGeom>
          <a:ln cap="flat" w="38100">
            <a:solidFill>
              <a:srgbClr val="D97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flipV="true">
            <a:off x="10658219" y="7887160"/>
            <a:ext cx="0" cy="197087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>
            <a:off x="10306322" y="7926575"/>
            <a:ext cx="646912" cy="0"/>
          </a:xfrm>
          <a:prstGeom prst="line">
            <a:avLst/>
          </a:prstGeom>
          <a:ln cap="flat" w="38100">
            <a:solidFill>
              <a:srgbClr val="33E4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>
            <a:off x="12143781" y="6660676"/>
            <a:ext cx="1419475" cy="84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>
            <a:off x="13543984" y="6669103"/>
            <a:ext cx="6204" cy="11023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>
            <a:off x="12141240" y="6463024"/>
            <a:ext cx="1665087" cy="9399"/>
          </a:xfrm>
          <a:prstGeom prst="line">
            <a:avLst/>
          </a:prstGeom>
          <a:ln cap="flat" w="38100">
            <a:solidFill>
              <a:srgbClr val="FF00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>
            <a:off x="13788201" y="6471451"/>
            <a:ext cx="6204" cy="1314646"/>
          </a:xfrm>
          <a:prstGeom prst="line">
            <a:avLst/>
          </a:prstGeom>
          <a:ln cap="flat" w="3810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36706" y="3663361"/>
            <a:ext cx="7614588" cy="3273304"/>
            <a:chOff x="0" y="0"/>
            <a:chExt cx="2005488" cy="862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5488" cy="862105"/>
            </a:xfrm>
            <a:custGeom>
              <a:avLst/>
              <a:gdLst/>
              <a:ahLst/>
              <a:cxnLst/>
              <a:rect r="r" b="b" t="t" l="l"/>
              <a:pathLst>
                <a:path h="862105" w="2005488">
                  <a:moveTo>
                    <a:pt x="25418" y="0"/>
                  </a:moveTo>
                  <a:lnTo>
                    <a:pt x="1980070" y="0"/>
                  </a:lnTo>
                  <a:cubicBezTo>
                    <a:pt x="1986811" y="0"/>
                    <a:pt x="1993277" y="2678"/>
                    <a:pt x="1998044" y="7445"/>
                  </a:cubicBezTo>
                  <a:cubicBezTo>
                    <a:pt x="2002810" y="12212"/>
                    <a:pt x="2005488" y="18677"/>
                    <a:pt x="2005488" y="25418"/>
                  </a:cubicBezTo>
                  <a:lnTo>
                    <a:pt x="2005488" y="836687"/>
                  </a:lnTo>
                  <a:cubicBezTo>
                    <a:pt x="2005488" y="850725"/>
                    <a:pt x="1994108" y="862105"/>
                    <a:pt x="1980070" y="862105"/>
                  </a:cubicBezTo>
                  <a:lnTo>
                    <a:pt x="25418" y="862105"/>
                  </a:lnTo>
                  <a:cubicBezTo>
                    <a:pt x="18677" y="862105"/>
                    <a:pt x="12212" y="859427"/>
                    <a:pt x="7445" y="854660"/>
                  </a:cubicBezTo>
                  <a:cubicBezTo>
                    <a:pt x="2678" y="849893"/>
                    <a:pt x="0" y="843428"/>
                    <a:pt x="0" y="836687"/>
                  </a:cubicBezTo>
                  <a:lnTo>
                    <a:pt x="0" y="25418"/>
                  </a:lnTo>
                  <a:cubicBezTo>
                    <a:pt x="0" y="11380"/>
                    <a:pt x="11380" y="0"/>
                    <a:pt x="25418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2005488" cy="98593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Programming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36706" y="3663361"/>
            <a:ext cx="7614588" cy="3273304"/>
            <a:chOff x="0" y="0"/>
            <a:chExt cx="2005488" cy="862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5488" cy="862105"/>
            </a:xfrm>
            <a:custGeom>
              <a:avLst/>
              <a:gdLst/>
              <a:ahLst/>
              <a:cxnLst/>
              <a:rect r="r" b="b" t="t" l="l"/>
              <a:pathLst>
                <a:path h="862105" w="2005488">
                  <a:moveTo>
                    <a:pt x="25418" y="0"/>
                  </a:moveTo>
                  <a:lnTo>
                    <a:pt x="1980070" y="0"/>
                  </a:lnTo>
                  <a:cubicBezTo>
                    <a:pt x="1986811" y="0"/>
                    <a:pt x="1993277" y="2678"/>
                    <a:pt x="1998044" y="7445"/>
                  </a:cubicBezTo>
                  <a:cubicBezTo>
                    <a:pt x="2002810" y="12212"/>
                    <a:pt x="2005488" y="18677"/>
                    <a:pt x="2005488" y="25418"/>
                  </a:cubicBezTo>
                  <a:lnTo>
                    <a:pt x="2005488" y="836687"/>
                  </a:lnTo>
                  <a:cubicBezTo>
                    <a:pt x="2005488" y="850725"/>
                    <a:pt x="1994108" y="862105"/>
                    <a:pt x="1980070" y="862105"/>
                  </a:cubicBezTo>
                  <a:lnTo>
                    <a:pt x="25418" y="862105"/>
                  </a:lnTo>
                  <a:cubicBezTo>
                    <a:pt x="18677" y="862105"/>
                    <a:pt x="12212" y="859427"/>
                    <a:pt x="7445" y="854660"/>
                  </a:cubicBezTo>
                  <a:cubicBezTo>
                    <a:pt x="2678" y="849893"/>
                    <a:pt x="0" y="843428"/>
                    <a:pt x="0" y="836687"/>
                  </a:cubicBezTo>
                  <a:lnTo>
                    <a:pt x="0" y="25418"/>
                  </a:lnTo>
                  <a:cubicBezTo>
                    <a:pt x="0" y="11380"/>
                    <a:pt x="11380" y="0"/>
                    <a:pt x="25418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2005488" cy="98593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Component Assembly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25.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9124950" y="4525101"/>
            <a:ext cx="0" cy="26274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148983" y="4525101"/>
            <a:ext cx="3435116" cy="113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935625" y="1860410"/>
            <a:ext cx="5187915" cy="4559565"/>
          </a:xfrm>
          <a:custGeom>
            <a:avLst/>
            <a:gdLst/>
            <a:ahLst/>
            <a:cxnLst/>
            <a:rect r="r" b="b" t="t" l="l"/>
            <a:pathLst>
              <a:path h="4559565" w="5187915">
                <a:moveTo>
                  <a:pt x="0" y="0"/>
                </a:moveTo>
                <a:lnTo>
                  <a:pt x="5187915" y="0"/>
                </a:lnTo>
                <a:lnTo>
                  <a:pt x="5187915" y="4559566"/>
                </a:lnTo>
                <a:lnTo>
                  <a:pt x="0" y="4559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770834">
            <a:off x="14586632" y="2895999"/>
            <a:ext cx="1792686" cy="1508862"/>
          </a:xfrm>
          <a:custGeom>
            <a:avLst/>
            <a:gdLst/>
            <a:ahLst/>
            <a:cxnLst/>
            <a:rect r="r" b="b" t="t" l="l"/>
            <a:pathLst>
              <a:path h="1508862" w="1792686">
                <a:moveTo>
                  <a:pt x="0" y="0"/>
                </a:moveTo>
                <a:lnTo>
                  <a:pt x="1792686" y="0"/>
                </a:lnTo>
                <a:lnTo>
                  <a:pt x="1792686" y="1508862"/>
                </a:lnTo>
                <a:lnTo>
                  <a:pt x="0" y="150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8" t="0" r="-748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164627" y="2301240"/>
            <a:ext cx="996315" cy="1595438"/>
            <a:chOff x="0" y="0"/>
            <a:chExt cx="1328420" cy="21272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39370" y="50800"/>
              <a:ext cx="1238250" cy="2024380"/>
            </a:xfrm>
            <a:custGeom>
              <a:avLst/>
              <a:gdLst/>
              <a:ahLst/>
              <a:cxnLst/>
              <a:rect r="r" b="b" t="t" l="l"/>
              <a:pathLst>
                <a:path h="2024380" w="1238250">
                  <a:moveTo>
                    <a:pt x="11430" y="1821180"/>
                  </a:moveTo>
                  <a:cubicBezTo>
                    <a:pt x="38100" y="1719580"/>
                    <a:pt x="45720" y="1696720"/>
                    <a:pt x="53340" y="1671320"/>
                  </a:cubicBezTo>
                  <a:cubicBezTo>
                    <a:pt x="60960" y="1644650"/>
                    <a:pt x="68580" y="1616710"/>
                    <a:pt x="76200" y="1588770"/>
                  </a:cubicBezTo>
                  <a:cubicBezTo>
                    <a:pt x="85090" y="1558290"/>
                    <a:pt x="95250" y="1525270"/>
                    <a:pt x="104140" y="1493520"/>
                  </a:cubicBezTo>
                  <a:cubicBezTo>
                    <a:pt x="113030" y="1463040"/>
                    <a:pt x="119380" y="1432560"/>
                    <a:pt x="129540" y="1402080"/>
                  </a:cubicBezTo>
                  <a:cubicBezTo>
                    <a:pt x="139700" y="1371600"/>
                    <a:pt x="152400" y="1342390"/>
                    <a:pt x="165100" y="1314450"/>
                  </a:cubicBezTo>
                  <a:cubicBezTo>
                    <a:pt x="176530" y="1287780"/>
                    <a:pt x="190500" y="1263650"/>
                    <a:pt x="200660" y="1236980"/>
                  </a:cubicBezTo>
                  <a:cubicBezTo>
                    <a:pt x="210820" y="1211580"/>
                    <a:pt x="220980" y="1183640"/>
                    <a:pt x="227330" y="1156970"/>
                  </a:cubicBezTo>
                  <a:cubicBezTo>
                    <a:pt x="234950" y="1130300"/>
                    <a:pt x="237490" y="1104900"/>
                    <a:pt x="242570" y="1079500"/>
                  </a:cubicBezTo>
                  <a:cubicBezTo>
                    <a:pt x="248920" y="1052830"/>
                    <a:pt x="255270" y="1026160"/>
                    <a:pt x="261620" y="998220"/>
                  </a:cubicBezTo>
                  <a:cubicBezTo>
                    <a:pt x="267970" y="967740"/>
                    <a:pt x="273050" y="932180"/>
                    <a:pt x="281940" y="901700"/>
                  </a:cubicBezTo>
                  <a:cubicBezTo>
                    <a:pt x="290830" y="875030"/>
                    <a:pt x="300990" y="853440"/>
                    <a:pt x="311150" y="826770"/>
                  </a:cubicBezTo>
                  <a:cubicBezTo>
                    <a:pt x="322580" y="797560"/>
                    <a:pt x="336550" y="764540"/>
                    <a:pt x="346710" y="735330"/>
                  </a:cubicBezTo>
                  <a:cubicBezTo>
                    <a:pt x="355600" y="708660"/>
                    <a:pt x="360680" y="685800"/>
                    <a:pt x="369570" y="661670"/>
                  </a:cubicBezTo>
                  <a:cubicBezTo>
                    <a:pt x="377190" y="636270"/>
                    <a:pt x="387350" y="612140"/>
                    <a:pt x="396240" y="588010"/>
                  </a:cubicBezTo>
                  <a:cubicBezTo>
                    <a:pt x="407670" y="561340"/>
                    <a:pt x="426720" y="514350"/>
                    <a:pt x="429260" y="508000"/>
                  </a:cubicBezTo>
                  <a:cubicBezTo>
                    <a:pt x="429260" y="506730"/>
                    <a:pt x="429260" y="506730"/>
                    <a:pt x="429260" y="505460"/>
                  </a:cubicBezTo>
                  <a:cubicBezTo>
                    <a:pt x="430530" y="501650"/>
                    <a:pt x="435610" y="481330"/>
                    <a:pt x="439420" y="467360"/>
                  </a:cubicBezTo>
                  <a:cubicBezTo>
                    <a:pt x="443230" y="447040"/>
                    <a:pt x="445770" y="422910"/>
                    <a:pt x="449580" y="400050"/>
                  </a:cubicBezTo>
                  <a:cubicBezTo>
                    <a:pt x="454660" y="374650"/>
                    <a:pt x="461010" y="340360"/>
                    <a:pt x="466090" y="320040"/>
                  </a:cubicBezTo>
                  <a:cubicBezTo>
                    <a:pt x="468630" y="307340"/>
                    <a:pt x="472440" y="297180"/>
                    <a:pt x="473710" y="289560"/>
                  </a:cubicBezTo>
                  <a:cubicBezTo>
                    <a:pt x="474980" y="287020"/>
                    <a:pt x="473710" y="285750"/>
                    <a:pt x="474980" y="281940"/>
                  </a:cubicBezTo>
                  <a:cubicBezTo>
                    <a:pt x="476250" y="270510"/>
                    <a:pt x="478790" y="229870"/>
                    <a:pt x="487680" y="204470"/>
                  </a:cubicBezTo>
                  <a:cubicBezTo>
                    <a:pt x="499110" y="175260"/>
                    <a:pt x="542290" y="119380"/>
                    <a:pt x="542290" y="119380"/>
                  </a:cubicBezTo>
                  <a:cubicBezTo>
                    <a:pt x="542290" y="119380"/>
                    <a:pt x="539750" y="113030"/>
                    <a:pt x="539750" y="109220"/>
                  </a:cubicBezTo>
                  <a:cubicBezTo>
                    <a:pt x="538480" y="105410"/>
                    <a:pt x="537210" y="99060"/>
                    <a:pt x="537210" y="97790"/>
                  </a:cubicBezTo>
                  <a:cubicBezTo>
                    <a:pt x="537210" y="97790"/>
                    <a:pt x="537210" y="91440"/>
                    <a:pt x="537210" y="87630"/>
                  </a:cubicBezTo>
                  <a:cubicBezTo>
                    <a:pt x="537210" y="83820"/>
                    <a:pt x="538480" y="76200"/>
                    <a:pt x="538480" y="76200"/>
                  </a:cubicBezTo>
                  <a:cubicBezTo>
                    <a:pt x="538480" y="76200"/>
                    <a:pt x="539750" y="69850"/>
                    <a:pt x="541020" y="66040"/>
                  </a:cubicBezTo>
                  <a:cubicBezTo>
                    <a:pt x="542290" y="62230"/>
                    <a:pt x="543560" y="55880"/>
                    <a:pt x="543560" y="55880"/>
                  </a:cubicBezTo>
                  <a:cubicBezTo>
                    <a:pt x="543560" y="55880"/>
                    <a:pt x="547370" y="49530"/>
                    <a:pt x="549910" y="45720"/>
                  </a:cubicBezTo>
                  <a:cubicBezTo>
                    <a:pt x="551180" y="43180"/>
                    <a:pt x="554990" y="36830"/>
                    <a:pt x="554990" y="36830"/>
                  </a:cubicBezTo>
                  <a:cubicBezTo>
                    <a:pt x="554990" y="36830"/>
                    <a:pt x="560070" y="31750"/>
                    <a:pt x="562610" y="29210"/>
                  </a:cubicBezTo>
                  <a:cubicBezTo>
                    <a:pt x="565150" y="26670"/>
                    <a:pt x="568960" y="21590"/>
                    <a:pt x="568960" y="21590"/>
                  </a:cubicBezTo>
                  <a:cubicBezTo>
                    <a:pt x="570230" y="21590"/>
                    <a:pt x="570230" y="21590"/>
                    <a:pt x="570230" y="21590"/>
                  </a:cubicBezTo>
                  <a:cubicBezTo>
                    <a:pt x="570230" y="21590"/>
                    <a:pt x="575310" y="17780"/>
                    <a:pt x="579120" y="15240"/>
                  </a:cubicBezTo>
                  <a:cubicBezTo>
                    <a:pt x="581660" y="12700"/>
                    <a:pt x="588010" y="8890"/>
                    <a:pt x="588010" y="8890"/>
                  </a:cubicBezTo>
                  <a:cubicBezTo>
                    <a:pt x="588010" y="8890"/>
                    <a:pt x="594360" y="7620"/>
                    <a:pt x="598170" y="6350"/>
                  </a:cubicBezTo>
                  <a:cubicBezTo>
                    <a:pt x="601980" y="5080"/>
                    <a:pt x="608330" y="2540"/>
                    <a:pt x="608330" y="2540"/>
                  </a:cubicBezTo>
                  <a:cubicBezTo>
                    <a:pt x="608330" y="2540"/>
                    <a:pt x="615950" y="1270"/>
                    <a:pt x="619760" y="1270"/>
                  </a:cubicBezTo>
                  <a:cubicBezTo>
                    <a:pt x="622300" y="1270"/>
                    <a:pt x="629920" y="0"/>
                    <a:pt x="629920" y="0"/>
                  </a:cubicBezTo>
                  <a:cubicBezTo>
                    <a:pt x="629920" y="0"/>
                    <a:pt x="637540" y="1270"/>
                    <a:pt x="641350" y="2540"/>
                  </a:cubicBezTo>
                  <a:cubicBezTo>
                    <a:pt x="643890" y="2540"/>
                    <a:pt x="651510" y="3810"/>
                    <a:pt x="651510" y="3810"/>
                  </a:cubicBezTo>
                  <a:cubicBezTo>
                    <a:pt x="651510" y="3810"/>
                    <a:pt x="657860" y="6350"/>
                    <a:pt x="661670" y="7620"/>
                  </a:cubicBezTo>
                  <a:cubicBezTo>
                    <a:pt x="664210" y="8890"/>
                    <a:pt x="671830" y="11430"/>
                    <a:pt x="671830" y="12700"/>
                  </a:cubicBezTo>
                  <a:cubicBezTo>
                    <a:pt x="671830" y="12700"/>
                    <a:pt x="676910" y="16510"/>
                    <a:pt x="680720" y="19050"/>
                  </a:cubicBezTo>
                  <a:cubicBezTo>
                    <a:pt x="683260" y="20320"/>
                    <a:pt x="688340" y="25400"/>
                    <a:pt x="688340" y="25400"/>
                  </a:cubicBezTo>
                  <a:cubicBezTo>
                    <a:pt x="689610" y="25400"/>
                    <a:pt x="693420" y="30480"/>
                    <a:pt x="695960" y="33020"/>
                  </a:cubicBezTo>
                  <a:cubicBezTo>
                    <a:pt x="698500" y="35560"/>
                    <a:pt x="702310" y="41910"/>
                    <a:pt x="702310" y="41910"/>
                  </a:cubicBezTo>
                  <a:cubicBezTo>
                    <a:pt x="702310" y="41910"/>
                    <a:pt x="706120" y="48260"/>
                    <a:pt x="707390" y="52070"/>
                  </a:cubicBezTo>
                  <a:cubicBezTo>
                    <a:pt x="708660" y="54610"/>
                    <a:pt x="708660" y="58420"/>
                    <a:pt x="711200" y="59690"/>
                  </a:cubicBezTo>
                  <a:cubicBezTo>
                    <a:pt x="716280" y="63500"/>
                    <a:pt x="728980" y="55880"/>
                    <a:pt x="740410" y="58420"/>
                  </a:cubicBezTo>
                  <a:cubicBezTo>
                    <a:pt x="758190" y="63500"/>
                    <a:pt x="787400" y="83820"/>
                    <a:pt x="810260" y="96520"/>
                  </a:cubicBezTo>
                  <a:cubicBezTo>
                    <a:pt x="833120" y="107950"/>
                    <a:pt x="872490" y="129540"/>
                    <a:pt x="877570" y="133350"/>
                  </a:cubicBezTo>
                  <a:cubicBezTo>
                    <a:pt x="878840" y="134620"/>
                    <a:pt x="878840" y="134620"/>
                    <a:pt x="878840" y="134620"/>
                  </a:cubicBezTo>
                  <a:cubicBezTo>
                    <a:pt x="880110" y="134620"/>
                    <a:pt x="882650" y="132080"/>
                    <a:pt x="882650" y="132080"/>
                  </a:cubicBezTo>
                  <a:cubicBezTo>
                    <a:pt x="883920" y="132080"/>
                    <a:pt x="891540" y="129540"/>
                    <a:pt x="894080" y="129540"/>
                  </a:cubicBezTo>
                  <a:cubicBezTo>
                    <a:pt x="894080" y="129540"/>
                    <a:pt x="894080" y="129540"/>
                    <a:pt x="895350" y="129540"/>
                  </a:cubicBezTo>
                  <a:cubicBezTo>
                    <a:pt x="896620" y="128270"/>
                    <a:pt x="899160" y="127000"/>
                    <a:pt x="899160" y="127000"/>
                  </a:cubicBezTo>
                  <a:cubicBezTo>
                    <a:pt x="900430" y="127000"/>
                    <a:pt x="900430" y="127000"/>
                    <a:pt x="901700" y="127000"/>
                  </a:cubicBezTo>
                  <a:cubicBezTo>
                    <a:pt x="902970" y="127000"/>
                    <a:pt x="904240" y="125730"/>
                    <a:pt x="904240" y="125730"/>
                  </a:cubicBezTo>
                  <a:cubicBezTo>
                    <a:pt x="904240" y="125730"/>
                    <a:pt x="911860" y="125730"/>
                    <a:pt x="915670" y="125730"/>
                  </a:cubicBezTo>
                  <a:cubicBezTo>
                    <a:pt x="918210" y="125730"/>
                    <a:pt x="925830" y="125730"/>
                    <a:pt x="925830" y="125730"/>
                  </a:cubicBezTo>
                  <a:cubicBezTo>
                    <a:pt x="925830" y="125730"/>
                    <a:pt x="927100" y="125730"/>
                    <a:pt x="928370" y="125730"/>
                  </a:cubicBezTo>
                  <a:cubicBezTo>
                    <a:pt x="928370" y="125730"/>
                    <a:pt x="928370" y="125730"/>
                    <a:pt x="929640" y="125730"/>
                  </a:cubicBezTo>
                  <a:cubicBezTo>
                    <a:pt x="929640" y="125730"/>
                    <a:pt x="932180" y="125730"/>
                    <a:pt x="933450" y="127000"/>
                  </a:cubicBezTo>
                  <a:cubicBezTo>
                    <a:pt x="934720" y="127000"/>
                    <a:pt x="934720" y="127000"/>
                    <a:pt x="937260" y="127000"/>
                  </a:cubicBezTo>
                  <a:cubicBezTo>
                    <a:pt x="939800" y="128270"/>
                    <a:pt x="947420" y="129540"/>
                    <a:pt x="947420" y="129540"/>
                  </a:cubicBezTo>
                  <a:cubicBezTo>
                    <a:pt x="947420" y="129540"/>
                    <a:pt x="953770" y="132080"/>
                    <a:pt x="955040" y="133350"/>
                  </a:cubicBezTo>
                  <a:cubicBezTo>
                    <a:pt x="956310" y="133350"/>
                    <a:pt x="956310" y="133350"/>
                    <a:pt x="957580" y="133350"/>
                  </a:cubicBezTo>
                  <a:cubicBezTo>
                    <a:pt x="957580" y="133350"/>
                    <a:pt x="957580" y="133350"/>
                    <a:pt x="958850" y="134620"/>
                  </a:cubicBezTo>
                  <a:cubicBezTo>
                    <a:pt x="963930" y="137160"/>
                    <a:pt x="1007110" y="149860"/>
                    <a:pt x="1028700" y="163830"/>
                  </a:cubicBezTo>
                  <a:cubicBezTo>
                    <a:pt x="1051560" y="177800"/>
                    <a:pt x="1069340" y="199390"/>
                    <a:pt x="1089660" y="217170"/>
                  </a:cubicBezTo>
                  <a:cubicBezTo>
                    <a:pt x="1111250" y="236220"/>
                    <a:pt x="1156970" y="274320"/>
                    <a:pt x="1156970" y="274320"/>
                  </a:cubicBezTo>
                  <a:cubicBezTo>
                    <a:pt x="1156970" y="274320"/>
                    <a:pt x="1163320" y="276860"/>
                    <a:pt x="1167130" y="278130"/>
                  </a:cubicBezTo>
                  <a:cubicBezTo>
                    <a:pt x="1170940" y="280670"/>
                    <a:pt x="1177290" y="283210"/>
                    <a:pt x="1177290" y="283210"/>
                  </a:cubicBezTo>
                  <a:cubicBezTo>
                    <a:pt x="1177290" y="283210"/>
                    <a:pt x="1183640" y="287020"/>
                    <a:pt x="1186180" y="289560"/>
                  </a:cubicBezTo>
                  <a:cubicBezTo>
                    <a:pt x="1188720" y="290830"/>
                    <a:pt x="1195070" y="295910"/>
                    <a:pt x="1195070" y="295910"/>
                  </a:cubicBezTo>
                  <a:cubicBezTo>
                    <a:pt x="1195070" y="295910"/>
                    <a:pt x="1200150" y="300990"/>
                    <a:pt x="1202690" y="303530"/>
                  </a:cubicBezTo>
                  <a:cubicBezTo>
                    <a:pt x="1203960" y="306070"/>
                    <a:pt x="1209040" y="312420"/>
                    <a:pt x="1209040" y="312420"/>
                  </a:cubicBezTo>
                  <a:cubicBezTo>
                    <a:pt x="1209040" y="312420"/>
                    <a:pt x="1212850" y="318770"/>
                    <a:pt x="1214120" y="321310"/>
                  </a:cubicBezTo>
                  <a:cubicBezTo>
                    <a:pt x="1215390" y="325120"/>
                    <a:pt x="1219200" y="331470"/>
                    <a:pt x="1219200" y="331470"/>
                  </a:cubicBezTo>
                  <a:cubicBezTo>
                    <a:pt x="1219200" y="331470"/>
                    <a:pt x="1220470" y="337820"/>
                    <a:pt x="1220470" y="337820"/>
                  </a:cubicBezTo>
                  <a:cubicBezTo>
                    <a:pt x="1220470" y="337820"/>
                    <a:pt x="1224280" y="344170"/>
                    <a:pt x="1225550" y="346710"/>
                  </a:cubicBezTo>
                  <a:cubicBezTo>
                    <a:pt x="1226820" y="349250"/>
                    <a:pt x="1230630" y="355600"/>
                    <a:pt x="1230630" y="355600"/>
                  </a:cubicBezTo>
                  <a:cubicBezTo>
                    <a:pt x="1230630" y="355600"/>
                    <a:pt x="1231900" y="361950"/>
                    <a:pt x="1233170" y="364490"/>
                  </a:cubicBezTo>
                  <a:cubicBezTo>
                    <a:pt x="1234440" y="368300"/>
                    <a:pt x="1235710" y="374650"/>
                    <a:pt x="1235710" y="374650"/>
                  </a:cubicBezTo>
                  <a:cubicBezTo>
                    <a:pt x="1235710" y="374650"/>
                    <a:pt x="1236980" y="381000"/>
                    <a:pt x="1236980" y="384810"/>
                  </a:cubicBezTo>
                  <a:cubicBezTo>
                    <a:pt x="1236980" y="387350"/>
                    <a:pt x="1236980" y="394970"/>
                    <a:pt x="1236980" y="394970"/>
                  </a:cubicBezTo>
                  <a:cubicBezTo>
                    <a:pt x="1236980" y="394970"/>
                    <a:pt x="1235710" y="401320"/>
                    <a:pt x="1235710" y="403860"/>
                  </a:cubicBezTo>
                  <a:cubicBezTo>
                    <a:pt x="1234440" y="407670"/>
                    <a:pt x="1233170" y="414020"/>
                    <a:pt x="1233170" y="414020"/>
                  </a:cubicBezTo>
                  <a:cubicBezTo>
                    <a:pt x="1233170" y="414020"/>
                    <a:pt x="1230630" y="420370"/>
                    <a:pt x="1229360" y="422910"/>
                  </a:cubicBezTo>
                  <a:cubicBezTo>
                    <a:pt x="1228090" y="425450"/>
                    <a:pt x="1226820" y="427990"/>
                    <a:pt x="1226820" y="427990"/>
                  </a:cubicBezTo>
                  <a:cubicBezTo>
                    <a:pt x="1226820" y="429260"/>
                    <a:pt x="1226820" y="429260"/>
                    <a:pt x="1226820" y="429260"/>
                  </a:cubicBezTo>
                  <a:cubicBezTo>
                    <a:pt x="1228090" y="430530"/>
                    <a:pt x="1231900" y="436880"/>
                    <a:pt x="1231900" y="436880"/>
                  </a:cubicBezTo>
                  <a:cubicBezTo>
                    <a:pt x="1231900" y="436880"/>
                    <a:pt x="1233170" y="443230"/>
                    <a:pt x="1234440" y="445770"/>
                  </a:cubicBezTo>
                  <a:cubicBezTo>
                    <a:pt x="1235710" y="448310"/>
                    <a:pt x="1236980" y="454660"/>
                    <a:pt x="1236980" y="454660"/>
                  </a:cubicBezTo>
                  <a:cubicBezTo>
                    <a:pt x="1236980" y="454660"/>
                    <a:pt x="1236980" y="461010"/>
                    <a:pt x="1238250" y="463550"/>
                  </a:cubicBezTo>
                  <a:cubicBezTo>
                    <a:pt x="1238250" y="466090"/>
                    <a:pt x="1238250" y="472440"/>
                    <a:pt x="1238250" y="472440"/>
                  </a:cubicBezTo>
                  <a:cubicBezTo>
                    <a:pt x="1238250" y="472440"/>
                    <a:pt x="1236980" y="478790"/>
                    <a:pt x="1236980" y="481330"/>
                  </a:cubicBezTo>
                  <a:cubicBezTo>
                    <a:pt x="1236980" y="485140"/>
                    <a:pt x="1235710" y="490220"/>
                    <a:pt x="1235710" y="490220"/>
                  </a:cubicBezTo>
                  <a:cubicBezTo>
                    <a:pt x="1235710" y="490220"/>
                    <a:pt x="1233170" y="496570"/>
                    <a:pt x="1231900" y="499110"/>
                  </a:cubicBezTo>
                  <a:cubicBezTo>
                    <a:pt x="1230630" y="501650"/>
                    <a:pt x="1228090" y="506730"/>
                    <a:pt x="1228090" y="508000"/>
                  </a:cubicBezTo>
                  <a:cubicBezTo>
                    <a:pt x="1228090" y="508000"/>
                    <a:pt x="1224280" y="511810"/>
                    <a:pt x="1223010" y="514350"/>
                  </a:cubicBezTo>
                  <a:cubicBezTo>
                    <a:pt x="1220470" y="516890"/>
                    <a:pt x="1216660" y="521970"/>
                    <a:pt x="1216660" y="521970"/>
                  </a:cubicBezTo>
                  <a:cubicBezTo>
                    <a:pt x="1216660" y="521970"/>
                    <a:pt x="1211580" y="525780"/>
                    <a:pt x="1210310" y="527050"/>
                  </a:cubicBezTo>
                  <a:cubicBezTo>
                    <a:pt x="1207770" y="529590"/>
                    <a:pt x="1202690" y="533400"/>
                    <a:pt x="1202690" y="533400"/>
                  </a:cubicBezTo>
                  <a:cubicBezTo>
                    <a:pt x="1202690" y="533400"/>
                    <a:pt x="1197610" y="535940"/>
                    <a:pt x="1193800" y="537210"/>
                  </a:cubicBezTo>
                  <a:cubicBezTo>
                    <a:pt x="1191260" y="538480"/>
                    <a:pt x="1186180" y="541020"/>
                    <a:pt x="1186180" y="541020"/>
                  </a:cubicBezTo>
                  <a:cubicBezTo>
                    <a:pt x="1186180" y="541020"/>
                    <a:pt x="1179830" y="542290"/>
                    <a:pt x="1177290" y="542290"/>
                  </a:cubicBezTo>
                  <a:cubicBezTo>
                    <a:pt x="1173480" y="543560"/>
                    <a:pt x="1168400" y="544830"/>
                    <a:pt x="1168400" y="544830"/>
                  </a:cubicBezTo>
                  <a:cubicBezTo>
                    <a:pt x="1168400" y="544830"/>
                    <a:pt x="1162050" y="543560"/>
                    <a:pt x="1159510" y="543560"/>
                  </a:cubicBezTo>
                  <a:cubicBezTo>
                    <a:pt x="1155700" y="543560"/>
                    <a:pt x="1149350" y="543560"/>
                    <a:pt x="1149350" y="543560"/>
                  </a:cubicBezTo>
                  <a:cubicBezTo>
                    <a:pt x="1149350" y="543560"/>
                    <a:pt x="1144270" y="542290"/>
                    <a:pt x="1140460" y="541020"/>
                  </a:cubicBezTo>
                  <a:cubicBezTo>
                    <a:pt x="1137920" y="539750"/>
                    <a:pt x="1132840" y="538480"/>
                    <a:pt x="1132840" y="538480"/>
                  </a:cubicBezTo>
                  <a:cubicBezTo>
                    <a:pt x="1131570" y="538480"/>
                    <a:pt x="1070610" y="525780"/>
                    <a:pt x="1068070" y="528320"/>
                  </a:cubicBezTo>
                  <a:cubicBezTo>
                    <a:pt x="1068070" y="529590"/>
                    <a:pt x="1069340" y="529590"/>
                    <a:pt x="1070610" y="530860"/>
                  </a:cubicBezTo>
                  <a:cubicBezTo>
                    <a:pt x="1071880" y="533400"/>
                    <a:pt x="1073150" y="535940"/>
                    <a:pt x="1075690" y="538480"/>
                  </a:cubicBezTo>
                  <a:cubicBezTo>
                    <a:pt x="1076960" y="542290"/>
                    <a:pt x="1079500" y="547370"/>
                    <a:pt x="1079500" y="547370"/>
                  </a:cubicBezTo>
                  <a:cubicBezTo>
                    <a:pt x="1080770" y="547370"/>
                    <a:pt x="1082040" y="553720"/>
                    <a:pt x="1083310" y="556260"/>
                  </a:cubicBezTo>
                  <a:cubicBezTo>
                    <a:pt x="1084580" y="558800"/>
                    <a:pt x="1085850" y="565150"/>
                    <a:pt x="1085850" y="565150"/>
                  </a:cubicBezTo>
                  <a:cubicBezTo>
                    <a:pt x="1085850" y="565150"/>
                    <a:pt x="1085850" y="571500"/>
                    <a:pt x="1087120" y="575310"/>
                  </a:cubicBezTo>
                  <a:cubicBezTo>
                    <a:pt x="1087120" y="577850"/>
                    <a:pt x="1087120" y="584200"/>
                    <a:pt x="1087120" y="584200"/>
                  </a:cubicBezTo>
                  <a:cubicBezTo>
                    <a:pt x="1087120" y="584200"/>
                    <a:pt x="1085850" y="590550"/>
                    <a:pt x="1085850" y="594360"/>
                  </a:cubicBezTo>
                  <a:cubicBezTo>
                    <a:pt x="1084580" y="596900"/>
                    <a:pt x="1084580" y="603250"/>
                    <a:pt x="1084580" y="603250"/>
                  </a:cubicBezTo>
                  <a:cubicBezTo>
                    <a:pt x="1084580" y="603250"/>
                    <a:pt x="1082040" y="609600"/>
                    <a:pt x="1080770" y="612140"/>
                  </a:cubicBezTo>
                  <a:cubicBezTo>
                    <a:pt x="1079500" y="614680"/>
                    <a:pt x="1076960" y="621030"/>
                    <a:pt x="1076960" y="621030"/>
                  </a:cubicBezTo>
                  <a:cubicBezTo>
                    <a:pt x="1075690" y="621030"/>
                    <a:pt x="1075690" y="621030"/>
                    <a:pt x="1075690" y="621030"/>
                  </a:cubicBezTo>
                  <a:cubicBezTo>
                    <a:pt x="1075690" y="621030"/>
                    <a:pt x="1071880" y="626110"/>
                    <a:pt x="1070610" y="628650"/>
                  </a:cubicBezTo>
                  <a:cubicBezTo>
                    <a:pt x="1068070" y="631190"/>
                    <a:pt x="1064260" y="636270"/>
                    <a:pt x="1064260" y="636270"/>
                  </a:cubicBezTo>
                  <a:cubicBezTo>
                    <a:pt x="1064260" y="636270"/>
                    <a:pt x="1059180" y="640080"/>
                    <a:pt x="1056640" y="642620"/>
                  </a:cubicBezTo>
                  <a:cubicBezTo>
                    <a:pt x="1054100" y="643890"/>
                    <a:pt x="1050290" y="647700"/>
                    <a:pt x="1050290" y="647700"/>
                  </a:cubicBezTo>
                  <a:cubicBezTo>
                    <a:pt x="1049020" y="647700"/>
                    <a:pt x="1043940" y="650240"/>
                    <a:pt x="1041400" y="651510"/>
                  </a:cubicBezTo>
                  <a:cubicBezTo>
                    <a:pt x="1037590" y="652780"/>
                    <a:pt x="1032510" y="656590"/>
                    <a:pt x="1032510" y="656590"/>
                  </a:cubicBezTo>
                  <a:cubicBezTo>
                    <a:pt x="1032510" y="656590"/>
                    <a:pt x="1026160" y="657860"/>
                    <a:pt x="1022350" y="657860"/>
                  </a:cubicBezTo>
                  <a:cubicBezTo>
                    <a:pt x="1019810" y="657860"/>
                    <a:pt x="1013460" y="659130"/>
                    <a:pt x="1013460" y="659130"/>
                  </a:cubicBezTo>
                  <a:cubicBezTo>
                    <a:pt x="1013460" y="659130"/>
                    <a:pt x="1007110" y="659130"/>
                    <a:pt x="1004570" y="659130"/>
                  </a:cubicBezTo>
                  <a:cubicBezTo>
                    <a:pt x="1000760" y="659130"/>
                    <a:pt x="994410" y="659130"/>
                    <a:pt x="994410" y="659130"/>
                  </a:cubicBezTo>
                  <a:cubicBezTo>
                    <a:pt x="994410" y="659130"/>
                    <a:pt x="988060" y="656590"/>
                    <a:pt x="985520" y="655320"/>
                  </a:cubicBezTo>
                  <a:cubicBezTo>
                    <a:pt x="981710" y="655320"/>
                    <a:pt x="976630" y="652780"/>
                    <a:pt x="976630" y="652780"/>
                  </a:cubicBezTo>
                  <a:cubicBezTo>
                    <a:pt x="975360" y="652780"/>
                    <a:pt x="970280" y="650240"/>
                    <a:pt x="967740" y="647700"/>
                  </a:cubicBezTo>
                  <a:cubicBezTo>
                    <a:pt x="965200" y="646430"/>
                    <a:pt x="960120" y="643890"/>
                    <a:pt x="960120" y="643890"/>
                  </a:cubicBezTo>
                  <a:cubicBezTo>
                    <a:pt x="958850" y="643890"/>
                    <a:pt x="955040" y="638810"/>
                    <a:pt x="952500" y="636270"/>
                  </a:cubicBezTo>
                  <a:cubicBezTo>
                    <a:pt x="949960" y="635000"/>
                    <a:pt x="946150" y="629920"/>
                    <a:pt x="946150" y="629920"/>
                  </a:cubicBezTo>
                  <a:cubicBezTo>
                    <a:pt x="946150" y="629920"/>
                    <a:pt x="878840" y="623570"/>
                    <a:pt x="849630" y="614680"/>
                  </a:cubicBezTo>
                  <a:cubicBezTo>
                    <a:pt x="825500" y="608330"/>
                    <a:pt x="795020" y="591820"/>
                    <a:pt x="783590" y="585470"/>
                  </a:cubicBezTo>
                  <a:cubicBezTo>
                    <a:pt x="778510" y="584200"/>
                    <a:pt x="777240" y="582930"/>
                    <a:pt x="774700" y="580390"/>
                  </a:cubicBezTo>
                  <a:cubicBezTo>
                    <a:pt x="772160" y="579120"/>
                    <a:pt x="767080" y="576580"/>
                    <a:pt x="765810" y="576580"/>
                  </a:cubicBezTo>
                  <a:cubicBezTo>
                    <a:pt x="765810" y="576580"/>
                    <a:pt x="762000" y="571500"/>
                    <a:pt x="759460" y="570230"/>
                  </a:cubicBezTo>
                  <a:cubicBezTo>
                    <a:pt x="756920" y="567690"/>
                    <a:pt x="753110" y="562610"/>
                    <a:pt x="751840" y="562610"/>
                  </a:cubicBezTo>
                  <a:cubicBezTo>
                    <a:pt x="751840" y="562610"/>
                    <a:pt x="749300" y="557530"/>
                    <a:pt x="746760" y="554990"/>
                  </a:cubicBezTo>
                  <a:cubicBezTo>
                    <a:pt x="745490" y="552450"/>
                    <a:pt x="741680" y="547370"/>
                    <a:pt x="741680" y="547370"/>
                  </a:cubicBezTo>
                  <a:cubicBezTo>
                    <a:pt x="741680" y="547370"/>
                    <a:pt x="740410" y="541020"/>
                    <a:pt x="739140" y="537210"/>
                  </a:cubicBezTo>
                  <a:cubicBezTo>
                    <a:pt x="737870" y="534670"/>
                    <a:pt x="735330" y="528320"/>
                    <a:pt x="735330" y="528320"/>
                  </a:cubicBezTo>
                  <a:cubicBezTo>
                    <a:pt x="735330" y="528320"/>
                    <a:pt x="735330" y="521970"/>
                    <a:pt x="735330" y="519430"/>
                  </a:cubicBezTo>
                  <a:cubicBezTo>
                    <a:pt x="735330" y="515620"/>
                    <a:pt x="734060" y="509270"/>
                    <a:pt x="734060" y="509270"/>
                  </a:cubicBezTo>
                  <a:cubicBezTo>
                    <a:pt x="734060" y="508000"/>
                    <a:pt x="731520" y="504190"/>
                    <a:pt x="730250" y="501650"/>
                  </a:cubicBezTo>
                  <a:cubicBezTo>
                    <a:pt x="728980" y="499110"/>
                    <a:pt x="725170" y="494030"/>
                    <a:pt x="725170" y="494030"/>
                  </a:cubicBezTo>
                  <a:cubicBezTo>
                    <a:pt x="725170" y="494030"/>
                    <a:pt x="725170" y="491490"/>
                    <a:pt x="723900" y="491490"/>
                  </a:cubicBezTo>
                  <a:cubicBezTo>
                    <a:pt x="722630" y="491490"/>
                    <a:pt x="716280" y="570230"/>
                    <a:pt x="712470" y="609600"/>
                  </a:cubicBezTo>
                  <a:cubicBezTo>
                    <a:pt x="708660" y="652780"/>
                    <a:pt x="704850" y="697230"/>
                    <a:pt x="701040" y="741680"/>
                  </a:cubicBezTo>
                  <a:cubicBezTo>
                    <a:pt x="695960" y="786130"/>
                    <a:pt x="690880" y="833120"/>
                    <a:pt x="684530" y="876300"/>
                  </a:cubicBezTo>
                  <a:cubicBezTo>
                    <a:pt x="678180" y="915670"/>
                    <a:pt x="670560" y="957580"/>
                    <a:pt x="664210" y="991870"/>
                  </a:cubicBezTo>
                  <a:cubicBezTo>
                    <a:pt x="657860" y="1021080"/>
                    <a:pt x="651510" y="1047750"/>
                    <a:pt x="646430" y="1070610"/>
                  </a:cubicBezTo>
                  <a:cubicBezTo>
                    <a:pt x="641350" y="1088390"/>
                    <a:pt x="637540" y="1108710"/>
                    <a:pt x="635000" y="1117600"/>
                  </a:cubicBezTo>
                  <a:cubicBezTo>
                    <a:pt x="633730" y="1121410"/>
                    <a:pt x="632460" y="1123950"/>
                    <a:pt x="631190" y="1126490"/>
                  </a:cubicBezTo>
                  <a:cubicBezTo>
                    <a:pt x="631190" y="1129030"/>
                    <a:pt x="628650" y="1134110"/>
                    <a:pt x="628650" y="1134110"/>
                  </a:cubicBezTo>
                  <a:cubicBezTo>
                    <a:pt x="628650" y="1134110"/>
                    <a:pt x="626110" y="1139190"/>
                    <a:pt x="623570" y="1141730"/>
                  </a:cubicBezTo>
                  <a:cubicBezTo>
                    <a:pt x="622300" y="1144270"/>
                    <a:pt x="619760" y="1149350"/>
                    <a:pt x="619760" y="1149350"/>
                  </a:cubicBezTo>
                  <a:cubicBezTo>
                    <a:pt x="619760" y="1149350"/>
                    <a:pt x="614680" y="1153160"/>
                    <a:pt x="613410" y="1154430"/>
                  </a:cubicBezTo>
                  <a:cubicBezTo>
                    <a:pt x="610870" y="1156970"/>
                    <a:pt x="607060" y="1160780"/>
                    <a:pt x="607060" y="1160780"/>
                  </a:cubicBezTo>
                  <a:cubicBezTo>
                    <a:pt x="607060" y="1160780"/>
                    <a:pt x="601980" y="1163320"/>
                    <a:pt x="599440" y="1164590"/>
                  </a:cubicBezTo>
                  <a:cubicBezTo>
                    <a:pt x="596900" y="1165860"/>
                    <a:pt x="591820" y="1169670"/>
                    <a:pt x="591820" y="1169670"/>
                  </a:cubicBezTo>
                  <a:cubicBezTo>
                    <a:pt x="591820" y="1169670"/>
                    <a:pt x="586740" y="1170940"/>
                    <a:pt x="582930" y="1170940"/>
                  </a:cubicBezTo>
                  <a:cubicBezTo>
                    <a:pt x="580390" y="1172210"/>
                    <a:pt x="575310" y="1173480"/>
                    <a:pt x="575310" y="1173480"/>
                  </a:cubicBezTo>
                  <a:cubicBezTo>
                    <a:pt x="575310" y="1173480"/>
                    <a:pt x="568960" y="1173480"/>
                    <a:pt x="566420" y="1174750"/>
                  </a:cubicBezTo>
                  <a:cubicBezTo>
                    <a:pt x="563880" y="1174750"/>
                    <a:pt x="561340" y="1172210"/>
                    <a:pt x="558800" y="1174750"/>
                  </a:cubicBezTo>
                  <a:cubicBezTo>
                    <a:pt x="553720" y="1177290"/>
                    <a:pt x="548640" y="1196340"/>
                    <a:pt x="544830" y="1203960"/>
                  </a:cubicBezTo>
                  <a:cubicBezTo>
                    <a:pt x="542290" y="1210310"/>
                    <a:pt x="542290" y="1215390"/>
                    <a:pt x="541020" y="1219200"/>
                  </a:cubicBezTo>
                  <a:cubicBezTo>
                    <a:pt x="539750" y="1221740"/>
                    <a:pt x="538480" y="1224280"/>
                    <a:pt x="537210" y="1226820"/>
                  </a:cubicBezTo>
                  <a:cubicBezTo>
                    <a:pt x="537210" y="1229360"/>
                    <a:pt x="534670" y="1234440"/>
                    <a:pt x="534670" y="1234440"/>
                  </a:cubicBezTo>
                  <a:cubicBezTo>
                    <a:pt x="534670" y="1234440"/>
                    <a:pt x="532130" y="1236980"/>
                    <a:pt x="530860" y="1239520"/>
                  </a:cubicBezTo>
                  <a:cubicBezTo>
                    <a:pt x="525780" y="1250950"/>
                    <a:pt x="518160" y="1283970"/>
                    <a:pt x="511810" y="1310640"/>
                  </a:cubicBezTo>
                  <a:cubicBezTo>
                    <a:pt x="504190" y="1346200"/>
                    <a:pt x="499110" y="1398270"/>
                    <a:pt x="488950" y="1436370"/>
                  </a:cubicBezTo>
                  <a:cubicBezTo>
                    <a:pt x="481330" y="1468120"/>
                    <a:pt x="471170" y="1492250"/>
                    <a:pt x="462280" y="1525270"/>
                  </a:cubicBezTo>
                  <a:cubicBezTo>
                    <a:pt x="452120" y="1564640"/>
                    <a:pt x="440690" y="1610360"/>
                    <a:pt x="429260" y="1656080"/>
                  </a:cubicBezTo>
                  <a:cubicBezTo>
                    <a:pt x="417830" y="1704340"/>
                    <a:pt x="406400" y="1757680"/>
                    <a:pt x="391160" y="1804670"/>
                  </a:cubicBezTo>
                  <a:cubicBezTo>
                    <a:pt x="377190" y="1847850"/>
                    <a:pt x="363220" y="1899920"/>
                    <a:pt x="345440" y="1925320"/>
                  </a:cubicBezTo>
                  <a:cubicBezTo>
                    <a:pt x="334010" y="1940560"/>
                    <a:pt x="312420" y="1951990"/>
                    <a:pt x="309880" y="1955800"/>
                  </a:cubicBezTo>
                  <a:cubicBezTo>
                    <a:pt x="309880" y="1955800"/>
                    <a:pt x="309880" y="1957070"/>
                    <a:pt x="309880" y="1957070"/>
                  </a:cubicBezTo>
                  <a:cubicBezTo>
                    <a:pt x="309880" y="1957070"/>
                    <a:pt x="308610" y="1963420"/>
                    <a:pt x="307340" y="1965960"/>
                  </a:cubicBezTo>
                  <a:cubicBezTo>
                    <a:pt x="306070" y="1969770"/>
                    <a:pt x="304800" y="1974850"/>
                    <a:pt x="304800" y="1974850"/>
                  </a:cubicBezTo>
                  <a:cubicBezTo>
                    <a:pt x="304800" y="1976120"/>
                    <a:pt x="304800" y="1976120"/>
                    <a:pt x="304800" y="1976120"/>
                  </a:cubicBezTo>
                  <a:cubicBezTo>
                    <a:pt x="304800" y="1976120"/>
                    <a:pt x="300990" y="1981200"/>
                    <a:pt x="299720" y="1983740"/>
                  </a:cubicBezTo>
                  <a:cubicBezTo>
                    <a:pt x="298450" y="1986280"/>
                    <a:pt x="295910" y="1992630"/>
                    <a:pt x="294640" y="1992630"/>
                  </a:cubicBezTo>
                  <a:cubicBezTo>
                    <a:pt x="294640" y="1992630"/>
                    <a:pt x="290830" y="1996440"/>
                    <a:pt x="288290" y="1998980"/>
                  </a:cubicBezTo>
                  <a:cubicBezTo>
                    <a:pt x="285750" y="2001520"/>
                    <a:pt x="281940" y="2006600"/>
                    <a:pt x="281940" y="2006600"/>
                  </a:cubicBezTo>
                  <a:cubicBezTo>
                    <a:pt x="281940" y="2006600"/>
                    <a:pt x="276860" y="2010410"/>
                    <a:pt x="274320" y="2011680"/>
                  </a:cubicBezTo>
                  <a:cubicBezTo>
                    <a:pt x="270510" y="2012950"/>
                    <a:pt x="265430" y="2016760"/>
                    <a:pt x="265430" y="2016760"/>
                  </a:cubicBezTo>
                  <a:cubicBezTo>
                    <a:pt x="265430" y="2016760"/>
                    <a:pt x="259080" y="2019300"/>
                    <a:pt x="256540" y="2020570"/>
                  </a:cubicBezTo>
                  <a:cubicBezTo>
                    <a:pt x="254000" y="2020570"/>
                    <a:pt x="247650" y="2023110"/>
                    <a:pt x="247650" y="2023110"/>
                  </a:cubicBezTo>
                  <a:cubicBezTo>
                    <a:pt x="247650" y="2023110"/>
                    <a:pt x="241300" y="2024380"/>
                    <a:pt x="237490" y="2024380"/>
                  </a:cubicBezTo>
                  <a:cubicBezTo>
                    <a:pt x="234950" y="2024380"/>
                    <a:pt x="228600" y="2024380"/>
                    <a:pt x="228600" y="2024380"/>
                  </a:cubicBezTo>
                  <a:cubicBezTo>
                    <a:pt x="227330" y="2024380"/>
                    <a:pt x="220980" y="2024380"/>
                    <a:pt x="218440" y="2023110"/>
                  </a:cubicBezTo>
                  <a:cubicBezTo>
                    <a:pt x="214630" y="2023110"/>
                    <a:pt x="209550" y="2021840"/>
                    <a:pt x="208280" y="2021840"/>
                  </a:cubicBezTo>
                  <a:cubicBezTo>
                    <a:pt x="208280" y="2021840"/>
                    <a:pt x="203200" y="2019300"/>
                    <a:pt x="199390" y="2018030"/>
                  </a:cubicBezTo>
                  <a:cubicBezTo>
                    <a:pt x="196850" y="2016760"/>
                    <a:pt x="190500" y="2014220"/>
                    <a:pt x="190500" y="2014220"/>
                  </a:cubicBezTo>
                  <a:cubicBezTo>
                    <a:pt x="190500" y="2014220"/>
                    <a:pt x="139700" y="1987550"/>
                    <a:pt x="111760" y="1973580"/>
                  </a:cubicBezTo>
                  <a:cubicBezTo>
                    <a:pt x="81280" y="1958340"/>
                    <a:pt x="33020" y="1950720"/>
                    <a:pt x="16510" y="1925320"/>
                  </a:cubicBezTo>
                  <a:cubicBezTo>
                    <a:pt x="0" y="1899920"/>
                    <a:pt x="11430" y="1821180"/>
                    <a:pt x="11430" y="18211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6287750" y="3393758"/>
            <a:ext cx="522922" cy="949643"/>
            <a:chOff x="0" y="0"/>
            <a:chExt cx="697230" cy="12661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5720" y="48260"/>
              <a:ext cx="607060" cy="1168400"/>
            </a:xfrm>
            <a:custGeom>
              <a:avLst/>
              <a:gdLst/>
              <a:ahLst/>
              <a:cxnLst/>
              <a:rect r="r" b="b" t="t" l="l"/>
              <a:pathLst>
                <a:path h="1168400" w="607060">
                  <a:moveTo>
                    <a:pt x="367030" y="215900"/>
                  </a:moveTo>
                  <a:cubicBezTo>
                    <a:pt x="265430" y="143510"/>
                    <a:pt x="262890" y="133350"/>
                    <a:pt x="262890" y="119380"/>
                  </a:cubicBezTo>
                  <a:cubicBezTo>
                    <a:pt x="262890" y="104140"/>
                    <a:pt x="266700" y="80010"/>
                    <a:pt x="278130" y="66040"/>
                  </a:cubicBezTo>
                  <a:cubicBezTo>
                    <a:pt x="292100" y="49530"/>
                    <a:pt x="325120" y="35560"/>
                    <a:pt x="344170" y="34290"/>
                  </a:cubicBezTo>
                  <a:cubicBezTo>
                    <a:pt x="358140" y="33020"/>
                    <a:pt x="381000" y="41910"/>
                    <a:pt x="381000" y="44450"/>
                  </a:cubicBezTo>
                  <a:cubicBezTo>
                    <a:pt x="379730" y="48260"/>
                    <a:pt x="298450" y="49530"/>
                    <a:pt x="298450" y="49530"/>
                  </a:cubicBezTo>
                  <a:cubicBezTo>
                    <a:pt x="298450" y="48260"/>
                    <a:pt x="367030" y="33020"/>
                    <a:pt x="396240" y="36830"/>
                  </a:cubicBezTo>
                  <a:cubicBezTo>
                    <a:pt x="422910" y="40640"/>
                    <a:pt x="455930" y="49530"/>
                    <a:pt x="469900" y="68580"/>
                  </a:cubicBezTo>
                  <a:cubicBezTo>
                    <a:pt x="486410" y="92710"/>
                    <a:pt x="494030" y="154940"/>
                    <a:pt x="478790" y="179070"/>
                  </a:cubicBezTo>
                  <a:cubicBezTo>
                    <a:pt x="463550" y="201930"/>
                    <a:pt x="414020" y="214630"/>
                    <a:pt x="382270" y="213360"/>
                  </a:cubicBezTo>
                  <a:cubicBezTo>
                    <a:pt x="349250" y="212090"/>
                    <a:pt x="308610" y="187960"/>
                    <a:pt x="283210" y="168910"/>
                  </a:cubicBezTo>
                  <a:cubicBezTo>
                    <a:pt x="261620" y="153670"/>
                    <a:pt x="242570" y="135890"/>
                    <a:pt x="234950" y="114300"/>
                  </a:cubicBezTo>
                  <a:cubicBezTo>
                    <a:pt x="228600" y="92710"/>
                    <a:pt x="232410" y="57150"/>
                    <a:pt x="245110" y="38100"/>
                  </a:cubicBezTo>
                  <a:cubicBezTo>
                    <a:pt x="257810" y="19050"/>
                    <a:pt x="285750" y="2540"/>
                    <a:pt x="313690" y="2540"/>
                  </a:cubicBezTo>
                  <a:cubicBezTo>
                    <a:pt x="351790" y="1270"/>
                    <a:pt x="417830" y="41910"/>
                    <a:pt x="455930" y="63500"/>
                  </a:cubicBezTo>
                  <a:cubicBezTo>
                    <a:pt x="483870" y="80010"/>
                    <a:pt x="502920" y="92710"/>
                    <a:pt x="524510" y="113030"/>
                  </a:cubicBezTo>
                  <a:cubicBezTo>
                    <a:pt x="551180" y="137160"/>
                    <a:pt x="591820" y="170180"/>
                    <a:pt x="600710" y="200660"/>
                  </a:cubicBezTo>
                  <a:cubicBezTo>
                    <a:pt x="607060" y="226060"/>
                    <a:pt x="599440" y="241300"/>
                    <a:pt x="589280" y="276860"/>
                  </a:cubicBezTo>
                  <a:cubicBezTo>
                    <a:pt x="566420" y="367030"/>
                    <a:pt x="458470" y="596900"/>
                    <a:pt x="411480" y="739140"/>
                  </a:cubicBezTo>
                  <a:cubicBezTo>
                    <a:pt x="372110" y="858520"/>
                    <a:pt x="354330" y="1012190"/>
                    <a:pt x="318770" y="1071880"/>
                  </a:cubicBezTo>
                  <a:cubicBezTo>
                    <a:pt x="302260" y="1099820"/>
                    <a:pt x="283210" y="1115060"/>
                    <a:pt x="265430" y="1122680"/>
                  </a:cubicBezTo>
                  <a:cubicBezTo>
                    <a:pt x="252730" y="1127760"/>
                    <a:pt x="241300" y="1127760"/>
                    <a:pt x="228600" y="1123950"/>
                  </a:cubicBezTo>
                  <a:cubicBezTo>
                    <a:pt x="212090" y="1120140"/>
                    <a:pt x="191770" y="1108710"/>
                    <a:pt x="180340" y="1094740"/>
                  </a:cubicBezTo>
                  <a:cubicBezTo>
                    <a:pt x="170180" y="1080770"/>
                    <a:pt x="167640" y="1062990"/>
                    <a:pt x="165100" y="1041400"/>
                  </a:cubicBezTo>
                  <a:cubicBezTo>
                    <a:pt x="162560" y="1008380"/>
                    <a:pt x="171450" y="958850"/>
                    <a:pt x="177800" y="914400"/>
                  </a:cubicBezTo>
                  <a:cubicBezTo>
                    <a:pt x="184150" y="867410"/>
                    <a:pt x="189230" y="830580"/>
                    <a:pt x="205740" y="765810"/>
                  </a:cubicBezTo>
                  <a:cubicBezTo>
                    <a:pt x="236220" y="633730"/>
                    <a:pt x="323850" y="264160"/>
                    <a:pt x="372110" y="181610"/>
                  </a:cubicBezTo>
                  <a:cubicBezTo>
                    <a:pt x="387350" y="154940"/>
                    <a:pt x="397510" y="142240"/>
                    <a:pt x="415290" y="137160"/>
                  </a:cubicBezTo>
                  <a:cubicBezTo>
                    <a:pt x="433070" y="130810"/>
                    <a:pt x="463550" y="139700"/>
                    <a:pt x="477520" y="147320"/>
                  </a:cubicBezTo>
                  <a:cubicBezTo>
                    <a:pt x="487680" y="153670"/>
                    <a:pt x="494030" y="162560"/>
                    <a:pt x="497840" y="172720"/>
                  </a:cubicBezTo>
                  <a:cubicBezTo>
                    <a:pt x="502920" y="185420"/>
                    <a:pt x="505460" y="196850"/>
                    <a:pt x="501650" y="220980"/>
                  </a:cubicBezTo>
                  <a:cubicBezTo>
                    <a:pt x="481330" y="318770"/>
                    <a:pt x="194310" y="850900"/>
                    <a:pt x="144780" y="922020"/>
                  </a:cubicBezTo>
                  <a:cubicBezTo>
                    <a:pt x="134620" y="937260"/>
                    <a:pt x="133350" y="939800"/>
                    <a:pt x="123190" y="946150"/>
                  </a:cubicBezTo>
                  <a:cubicBezTo>
                    <a:pt x="111760" y="952500"/>
                    <a:pt x="91440" y="958850"/>
                    <a:pt x="76200" y="956310"/>
                  </a:cubicBezTo>
                  <a:cubicBezTo>
                    <a:pt x="62230" y="955040"/>
                    <a:pt x="44450" y="944880"/>
                    <a:pt x="34290" y="933450"/>
                  </a:cubicBezTo>
                  <a:cubicBezTo>
                    <a:pt x="25400" y="922020"/>
                    <a:pt x="20320" y="909320"/>
                    <a:pt x="19050" y="889000"/>
                  </a:cubicBezTo>
                  <a:cubicBezTo>
                    <a:pt x="15240" y="845820"/>
                    <a:pt x="39370" y="764540"/>
                    <a:pt x="59690" y="684530"/>
                  </a:cubicBezTo>
                  <a:cubicBezTo>
                    <a:pt x="87630" y="565150"/>
                    <a:pt x="137160" y="327660"/>
                    <a:pt x="184150" y="243840"/>
                  </a:cubicBezTo>
                  <a:cubicBezTo>
                    <a:pt x="207010" y="203200"/>
                    <a:pt x="237490" y="181610"/>
                    <a:pt x="257810" y="166370"/>
                  </a:cubicBezTo>
                  <a:cubicBezTo>
                    <a:pt x="269240" y="157480"/>
                    <a:pt x="276860" y="152400"/>
                    <a:pt x="289560" y="151130"/>
                  </a:cubicBezTo>
                  <a:cubicBezTo>
                    <a:pt x="303530" y="148590"/>
                    <a:pt x="326390" y="151130"/>
                    <a:pt x="340360" y="158750"/>
                  </a:cubicBezTo>
                  <a:cubicBezTo>
                    <a:pt x="354330" y="167640"/>
                    <a:pt x="368300" y="184150"/>
                    <a:pt x="373380" y="199390"/>
                  </a:cubicBezTo>
                  <a:cubicBezTo>
                    <a:pt x="378460" y="214630"/>
                    <a:pt x="375920" y="236220"/>
                    <a:pt x="370840" y="250190"/>
                  </a:cubicBezTo>
                  <a:cubicBezTo>
                    <a:pt x="367030" y="261620"/>
                    <a:pt x="354330" y="265430"/>
                    <a:pt x="350520" y="278130"/>
                  </a:cubicBezTo>
                  <a:cubicBezTo>
                    <a:pt x="341630" y="302260"/>
                    <a:pt x="356870" y="337820"/>
                    <a:pt x="349250" y="391160"/>
                  </a:cubicBezTo>
                  <a:cubicBezTo>
                    <a:pt x="327660" y="529590"/>
                    <a:pt x="182880" y="1035050"/>
                    <a:pt x="135890" y="1122680"/>
                  </a:cubicBezTo>
                  <a:cubicBezTo>
                    <a:pt x="124460" y="1144270"/>
                    <a:pt x="119380" y="1151890"/>
                    <a:pt x="105410" y="1159510"/>
                  </a:cubicBezTo>
                  <a:cubicBezTo>
                    <a:pt x="88900" y="1167130"/>
                    <a:pt x="58420" y="1167130"/>
                    <a:pt x="41910" y="1160780"/>
                  </a:cubicBezTo>
                  <a:cubicBezTo>
                    <a:pt x="27940" y="1154430"/>
                    <a:pt x="15240" y="1139190"/>
                    <a:pt x="10160" y="1125220"/>
                  </a:cubicBezTo>
                  <a:cubicBezTo>
                    <a:pt x="3810" y="1111250"/>
                    <a:pt x="3810" y="1099820"/>
                    <a:pt x="8890" y="1076960"/>
                  </a:cubicBezTo>
                  <a:cubicBezTo>
                    <a:pt x="21590" y="1009650"/>
                    <a:pt x="128270" y="759460"/>
                    <a:pt x="170180" y="697230"/>
                  </a:cubicBezTo>
                  <a:cubicBezTo>
                    <a:pt x="185420" y="674370"/>
                    <a:pt x="195580" y="662940"/>
                    <a:pt x="210820" y="655320"/>
                  </a:cubicBezTo>
                  <a:cubicBezTo>
                    <a:pt x="226060" y="648970"/>
                    <a:pt x="245110" y="648970"/>
                    <a:pt x="260350" y="654050"/>
                  </a:cubicBezTo>
                  <a:cubicBezTo>
                    <a:pt x="274320" y="659130"/>
                    <a:pt x="290830" y="671830"/>
                    <a:pt x="297180" y="685800"/>
                  </a:cubicBezTo>
                  <a:cubicBezTo>
                    <a:pt x="304800" y="698500"/>
                    <a:pt x="308610" y="712470"/>
                    <a:pt x="306070" y="734060"/>
                  </a:cubicBezTo>
                  <a:cubicBezTo>
                    <a:pt x="299720" y="775970"/>
                    <a:pt x="248920" y="866140"/>
                    <a:pt x="219710" y="920750"/>
                  </a:cubicBezTo>
                  <a:cubicBezTo>
                    <a:pt x="194310" y="966470"/>
                    <a:pt x="163830" y="1017270"/>
                    <a:pt x="140970" y="1042670"/>
                  </a:cubicBezTo>
                  <a:cubicBezTo>
                    <a:pt x="127000" y="1056640"/>
                    <a:pt x="116840" y="1065530"/>
                    <a:pt x="102870" y="1069340"/>
                  </a:cubicBezTo>
                  <a:cubicBezTo>
                    <a:pt x="88900" y="1074420"/>
                    <a:pt x="71120" y="1073150"/>
                    <a:pt x="57150" y="1069340"/>
                  </a:cubicBezTo>
                  <a:cubicBezTo>
                    <a:pt x="43180" y="1064260"/>
                    <a:pt x="29210" y="1052830"/>
                    <a:pt x="20320" y="1040130"/>
                  </a:cubicBezTo>
                  <a:cubicBezTo>
                    <a:pt x="12700" y="1027430"/>
                    <a:pt x="7620" y="1010920"/>
                    <a:pt x="10160" y="995680"/>
                  </a:cubicBezTo>
                  <a:cubicBezTo>
                    <a:pt x="12700" y="976630"/>
                    <a:pt x="30480" y="948690"/>
                    <a:pt x="45720" y="938530"/>
                  </a:cubicBezTo>
                  <a:cubicBezTo>
                    <a:pt x="58420" y="929640"/>
                    <a:pt x="76200" y="927100"/>
                    <a:pt x="91440" y="929640"/>
                  </a:cubicBezTo>
                  <a:cubicBezTo>
                    <a:pt x="105410" y="930910"/>
                    <a:pt x="121920" y="937260"/>
                    <a:pt x="132080" y="949960"/>
                  </a:cubicBezTo>
                  <a:cubicBezTo>
                    <a:pt x="144780" y="963930"/>
                    <a:pt x="154940" y="995680"/>
                    <a:pt x="152400" y="1014730"/>
                  </a:cubicBezTo>
                  <a:cubicBezTo>
                    <a:pt x="151130" y="1029970"/>
                    <a:pt x="142240" y="1045210"/>
                    <a:pt x="129540" y="1054100"/>
                  </a:cubicBezTo>
                  <a:cubicBezTo>
                    <a:pt x="115570" y="1065530"/>
                    <a:pt x="82550" y="1074420"/>
                    <a:pt x="64770" y="1070610"/>
                  </a:cubicBezTo>
                  <a:cubicBezTo>
                    <a:pt x="49530" y="1068070"/>
                    <a:pt x="34290" y="1057910"/>
                    <a:pt x="25400" y="1046480"/>
                  </a:cubicBezTo>
                  <a:cubicBezTo>
                    <a:pt x="16510" y="1035050"/>
                    <a:pt x="7620" y="1023620"/>
                    <a:pt x="8890" y="1003300"/>
                  </a:cubicBezTo>
                  <a:cubicBezTo>
                    <a:pt x="12700" y="944880"/>
                    <a:pt x="139700" y="721360"/>
                    <a:pt x="184150" y="675640"/>
                  </a:cubicBezTo>
                  <a:cubicBezTo>
                    <a:pt x="200660" y="659130"/>
                    <a:pt x="212090" y="654050"/>
                    <a:pt x="227330" y="651510"/>
                  </a:cubicBezTo>
                  <a:cubicBezTo>
                    <a:pt x="242570" y="648970"/>
                    <a:pt x="261620" y="652780"/>
                    <a:pt x="275590" y="661670"/>
                  </a:cubicBezTo>
                  <a:cubicBezTo>
                    <a:pt x="288290" y="669290"/>
                    <a:pt x="299720" y="685800"/>
                    <a:pt x="304800" y="701040"/>
                  </a:cubicBezTo>
                  <a:cubicBezTo>
                    <a:pt x="308610" y="715010"/>
                    <a:pt x="306070" y="728980"/>
                    <a:pt x="299720" y="749300"/>
                  </a:cubicBezTo>
                  <a:cubicBezTo>
                    <a:pt x="288290" y="789940"/>
                    <a:pt x="237490" y="858520"/>
                    <a:pt x="209550" y="919480"/>
                  </a:cubicBezTo>
                  <a:cubicBezTo>
                    <a:pt x="180340" y="986790"/>
                    <a:pt x="151130" y="1103630"/>
                    <a:pt x="128270" y="1136650"/>
                  </a:cubicBezTo>
                  <a:cubicBezTo>
                    <a:pt x="120650" y="1149350"/>
                    <a:pt x="115570" y="1154430"/>
                    <a:pt x="105410" y="1159510"/>
                  </a:cubicBezTo>
                  <a:cubicBezTo>
                    <a:pt x="92710" y="1164590"/>
                    <a:pt x="71120" y="1168400"/>
                    <a:pt x="57150" y="1165860"/>
                  </a:cubicBezTo>
                  <a:cubicBezTo>
                    <a:pt x="45720" y="1163320"/>
                    <a:pt x="36830" y="1159510"/>
                    <a:pt x="27940" y="1150620"/>
                  </a:cubicBezTo>
                  <a:cubicBezTo>
                    <a:pt x="19050" y="1141730"/>
                    <a:pt x="7620" y="1130300"/>
                    <a:pt x="5080" y="1108710"/>
                  </a:cubicBezTo>
                  <a:cubicBezTo>
                    <a:pt x="0" y="1052830"/>
                    <a:pt x="72390" y="909320"/>
                    <a:pt x="105410" y="788670"/>
                  </a:cubicBezTo>
                  <a:cubicBezTo>
                    <a:pt x="147320" y="633730"/>
                    <a:pt x="201930" y="359410"/>
                    <a:pt x="229870" y="256540"/>
                  </a:cubicBezTo>
                  <a:cubicBezTo>
                    <a:pt x="242570" y="213360"/>
                    <a:pt x="243840" y="182880"/>
                    <a:pt x="257810" y="166370"/>
                  </a:cubicBezTo>
                  <a:cubicBezTo>
                    <a:pt x="266700" y="156210"/>
                    <a:pt x="276860" y="152400"/>
                    <a:pt x="289560" y="151130"/>
                  </a:cubicBezTo>
                  <a:cubicBezTo>
                    <a:pt x="307340" y="149860"/>
                    <a:pt x="340360" y="156210"/>
                    <a:pt x="354330" y="170180"/>
                  </a:cubicBezTo>
                  <a:cubicBezTo>
                    <a:pt x="368300" y="182880"/>
                    <a:pt x="379730" y="209550"/>
                    <a:pt x="375920" y="233680"/>
                  </a:cubicBezTo>
                  <a:cubicBezTo>
                    <a:pt x="370840" y="269240"/>
                    <a:pt x="314960" y="307340"/>
                    <a:pt x="292100" y="354330"/>
                  </a:cubicBezTo>
                  <a:cubicBezTo>
                    <a:pt x="265430" y="407670"/>
                    <a:pt x="252730" y="468630"/>
                    <a:pt x="232410" y="542290"/>
                  </a:cubicBezTo>
                  <a:cubicBezTo>
                    <a:pt x="203200" y="646430"/>
                    <a:pt x="177800" y="867410"/>
                    <a:pt x="144780" y="922020"/>
                  </a:cubicBezTo>
                  <a:cubicBezTo>
                    <a:pt x="133350" y="941070"/>
                    <a:pt x="123190" y="948690"/>
                    <a:pt x="107950" y="953770"/>
                  </a:cubicBezTo>
                  <a:cubicBezTo>
                    <a:pt x="93980" y="958850"/>
                    <a:pt x="74930" y="957580"/>
                    <a:pt x="60960" y="952500"/>
                  </a:cubicBezTo>
                  <a:cubicBezTo>
                    <a:pt x="46990" y="947420"/>
                    <a:pt x="33020" y="932180"/>
                    <a:pt x="25400" y="919480"/>
                  </a:cubicBezTo>
                  <a:cubicBezTo>
                    <a:pt x="20320" y="910590"/>
                    <a:pt x="16510" y="905510"/>
                    <a:pt x="19050" y="889000"/>
                  </a:cubicBezTo>
                  <a:cubicBezTo>
                    <a:pt x="29210" y="805180"/>
                    <a:pt x="302260" y="250190"/>
                    <a:pt x="378460" y="167640"/>
                  </a:cubicBezTo>
                  <a:cubicBezTo>
                    <a:pt x="400050" y="143510"/>
                    <a:pt x="414020" y="135890"/>
                    <a:pt x="431800" y="134620"/>
                  </a:cubicBezTo>
                  <a:cubicBezTo>
                    <a:pt x="447040" y="132080"/>
                    <a:pt x="466090" y="139700"/>
                    <a:pt x="477520" y="147320"/>
                  </a:cubicBezTo>
                  <a:cubicBezTo>
                    <a:pt x="486410" y="153670"/>
                    <a:pt x="494030" y="162560"/>
                    <a:pt x="497840" y="172720"/>
                  </a:cubicBezTo>
                  <a:cubicBezTo>
                    <a:pt x="502920" y="185420"/>
                    <a:pt x="502920" y="196850"/>
                    <a:pt x="501650" y="220980"/>
                  </a:cubicBezTo>
                  <a:cubicBezTo>
                    <a:pt x="492760" y="306070"/>
                    <a:pt x="374650" y="629920"/>
                    <a:pt x="345440" y="787400"/>
                  </a:cubicBezTo>
                  <a:cubicBezTo>
                    <a:pt x="325120" y="897890"/>
                    <a:pt x="339090" y="1019810"/>
                    <a:pt x="318770" y="1071880"/>
                  </a:cubicBezTo>
                  <a:cubicBezTo>
                    <a:pt x="308610" y="1094740"/>
                    <a:pt x="298450" y="1106170"/>
                    <a:pt x="283210" y="1115060"/>
                  </a:cubicBezTo>
                  <a:cubicBezTo>
                    <a:pt x="267970" y="1123950"/>
                    <a:pt x="245110" y="1127760"/>
                    <a:pt x="228600" y="1123950"/>
                  </a:cubicBezTo>
                  <a:cubicBezTo>
                    <a:pt x="210820" y="1121410"/>
                    <a:pt x="191770" y="1108710"/>
                    <a:pt x="180340" y="1094740"/>
                  </a:cubicBezTo>
                  <a:cubicBezTo>
                    <a:pt x="170180" y="1080770"/>
                    <a:pt x="165100" y="1068070"/>
                    <a:pt x="165100" y="1041400"/>
                  </a:cubicBezTo>
                  <a:cubicBezTo>
                    <a:pt x="163830" y="966470"/>
                    <a:pt x="241300" y="736600"/>
                    <a:pt x="281940" y="607060"/>
                  </a:cubicBezTo>
                  <a:cubicBezTo>
                    <a:pt x="316230" y="501650"/>
                    <a:pt x="346710" y="379730"/>
                    <a:pt x="384810" y="322580"/>
                  </a:cubicBezTo>
                  <a:cubicBezTo>
                    <a:pt x="406400" y="292100"/>
                    <a:pt x="453390" y="285750"/>
                    <a:pt x="452120" y="262890"/>
                  </a:cubicBezTo>
                  <a:cubicBezTo>
                    <a:pt x="448310" y="226060"/>
                    <a:pt x="274320" y="172720"/>
                    <a:pt x="245110" y="132080"/>
                  </a:cubicBezTo>
                  <a:cubicBezTo>
                    <a:pt x="231140" y="113030"/>
                    <a:pt x="229870" y="91440"/>
                    <a:pt x="231140" y="74930"/>
                  </a:cubicBezTo>
                  <a:cubicBezTo>
                    <a:pt x="231140" y="60960"/>
                    <a:pt x="236220" y="48260"/>
                    <a:pt x="245110" y="38100"/>
                  </a:cubicBezTo>
                  <a:cubicBezTo>
                    <a:pt x="255270" y="24130"/>
                    <a:pt x="276860" y="10160"/>
                    <a:pt x="293370" y="5080"/>
                  </a:cubicBezTo>
                  <a:cubicBezTo>
                    <a:pt x="307340" y="0"/>
                    <a:pt x="320040" y="0"/>
                    <a:pt x="334010" y="5080"/>
                  </a:cubicBezTo>
                  <a:cubicBezTo>
                    <a:pt x="349250" y="10160"/>
                    <a:pt x="375920" y="22860"/>
                    <a:pt x="382270" y="38100"/>
                  </a:cubicBezTo>
                  <a:cubicBezTo>
                    <a:pt x="387350" y="53340"/>
                    <a:pt x="368300" y="74930"/>
                    <a:pt x="368300" y="95250"/>
                  </a:cubicBezTo>
                  <a:cubicBezTo>
                    <a:pt x="369570" y="119380"/>
                    <a:pt x="398780" y="158750"/>
                    <a:pt x="388620" y="172720"/>
                  </a:cubicBezTo>
                  <a:cubicBezTo>
                    <a:pt x="378460" y="187960"/>
                    <a:pt x="322580" y="187960"/>
                    <a:pt x="302260" y="181610"/>
                  </a:cubicBezTo>
                  <a:cubicBezTo>
                    <a:pt x="289560" y="177800"/>
                    <a:pt x="281940" y="167640"/>
                    <a:pt x="275590" y="156210"/>
                  </a:cubicBezTo>
                  <a:cubicBezTo>
                    <a:pt x="266700" y="142240"/>
                    <a:pt x="259080" y="118110"/>
                    <a:pt x="264160" y="100330"/>
                  </a:cubicBezTo>
                  <a:cubicBezTo>
                    <a:pt x="267970" y="80010"/>
                    <a:pt x="289560" y="52070"/>
                    <a:pt x="307340" y="41910"/>
                  </a:cubicBezTo>
                  <a:cubicBezTo>
                    <a:pt x="322580" y="33020"/>
                    <a:pt x="342900" y="33020"/>
                    <a:pt x="363220" y="36830"/>
                  </a:cubicBezTo>
                  <a:cubicBezTo>
                    <a:pt x="392430" y="43180"/>
                    <a:pt x="439420" y="72390"/>
                    <a:pt x="459740" y="93980"/>
                  </a:cubicBezTo>
                  <a:cubicBezTo>
                    <a:pt x="473710" y="109220"/>
                    <a:pt x="482600" y="125730"/>
                    <a:pt x="483870" y="143510"/>
                  </a:cubicBezTo>
                  <a:cubicBezTo>
                    <a:pt x="485140" y="160020"/>
                    <a:pt x="477520" y="182880"/>
                    <a:pt x="467360" y="196850"/>
                  </a:cubicBezTo>
                  <a:cubicBezTo>
                    <a:pt x="457200" y="209550"/>
                    <a:pt x="438150" y="222250"/>
                    <a:pt x="421640" y="226060"/>
                  </a:cubicBezTo>
                  <a:cubicBezTo>
                    <a:pt x="403860" y="228600"/>
                    <a:pt x="367030" y="215900"/>
                    <a:pt x="367030" y="2159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5774352" y="4007167"/>
            <a:ext cx="844868" cy="939165"/>
            <a:chOff x="0" y="0"/>
            <a:chExt cx="1126490" cy="12522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800" y="45720"/>
              <a:ext cx="1026160" cy="1158240"/>
            </a:xfrm>
            <a:custGeom>
              <a:avLst/>
              <a:gdLst/>
              <a:ahLst/>
              <a:cxnLst/>
              <a:rect r="r" b="b" t="t" l="l"/>
              <a:pathLst>
                <a:path h="1158240" w="1026160">
                  <a:moveTo>
                    <a:pt x="120650" y="797560"/>
                  </a:moveTo>
                  <a:cubicBezTo>
                    <a:pt x="497840" y="1038860"/>
                    <a:pt x="501650" y="1055370"/>
                    <a:pt x="500380" y="1073150"/>
                  </a:cubicBezTo>
                  <a:cubicBezTo>
                    <a:pt x="500380" y="1092200"/>
                    <a:pt x="491490" y="1115060"/>
                    <a:pt x="478790" y="1129030"/>
                  </a:cubicBezTo>
                  <a:cubicBezTo>
                    <a:pt x="467360" y="1141730"/>
                    <a:pt x="444500" y="1153160"/>
                    <a:pt x="426720" y="1155700"/>
                  </a:cubicBezTo>
                  <a:cubicBezTo>
                    <a:pt x="407670" y="1156970"/>
                    <a:pt x="392430" y="1154430"/>
                    <a:pt x="369570" y="1140460"/>
                  </a:cubicBezTo>
                  <a:cubicBezTo>
                    <a:pt x="308610" y="1101090"/>
                    <a:pt x="143510" y="895350"/>
                    <a:pt x="107950" y="824230"/>
                  </a:cubicBezTo>
                  <a:cubicBezTo>
                    <a:pt x="92710" y="792480"/>
                    <a:pt x="87630" y="770890"/>
                    <a:pt x="91440" y="749300"/>
                  </a:cubicBezTo>
                  <a:cubicBezTo>
                    <a:pt x="96520" y="730250"/>
                    <a:pt x="110490" y="711200"/>
                    <a:pt x="127000" y="702310"/>
                  </a:cubicBezTo>
                  <a:cubicBezTo>
                    <a:pt x="144780" y="692150"/>
                    <a:pt x="173990" y="689610"/>
                    <a:pt x="201930" y="694690"/>
                  </a:cubicBezTo>
                  <a:cubicBezTo>
                    <a:pt x="246380" y="703580"/>
                    <a:pt x="311150" y="746760"/>
                    <a:pt x="359410" y="778510"/>
                  </a:cubicBezTo>
                  <a:cubicBezTo>
                    <a:pt x="405130" y="808990"/>
                    <a:pt x="461010" y="850900"/>
                    <a:pt x="486410" y="882650"/>
                  </a:cubicBezTo>
                  <a:cubicBezTo>
                    <a:pt x="501650" y="900430"/>
                    <a:pt x="511810" y="914400"/>
                    <a:pt x="514350" y="930910"/>
                  </a:cubicBezTo>
                  <a:cubicBezTo>
                    <a:pt x="516890" y="948690"/>
                    <a:pt x="511810" y="971550"/>
                    <a:pt x="502920" y="986790"/>
                  </a:cubicBezTo>
                  <a:cubicBezTo>
                    <a:pt x="492760" y="1002030"/>
                    <a:pt x="474980" y="1016000"/>
                    <a:pt x="457200" y="1019810"/>
                  </a:cubicBezTo>
                  <a:cubicBezTo>
                    <a:pt x="436880" y="1024890"/>
                    <a:pt x="383540" y="1007110"/>
                    <a:pt x="384810" y="1004570"/>
                  </a:cubicBezTo>
                  <a:cubicBezTo>
                    <a:pt x="384810" y="1002030"/>
                    <a:pt x="453390" y="1014730"/>
                    <a:pt x="469900" y="1008380"/>
                  </a:cubicBezTo>
                  <a:cubicBezTo>
                    <a:pt x="477520" y="1004570"/>
                    <a:pt x="482600" y="991870"/>
                    <a:pt x="483870" y="993140"/>
                  </a:cubicBezTo>
                  <a:cubicBezTo>
                    <a:pt x="486410" y="994410"/>
                    <a:pt x="471170" y="1049020"/>
                    <a:pt x="459740" y="1064260"/>
                  </a:cubicBezTo>
                  <a:cubicBezTo>
                    <a:pt x="449580" y="1074420"/>
                    <a:pt x="438150" y="1080770"/>
                    <a:pt x="425450" y="1083310"/>
                  </a:cubicBezTo>
                  <a:cubicBezTo>
                    <a:pt x="408940" y="1087120"/>
                    <a:pt x="383540" y="1087120"/>
                    <a:pt x="368300" y="1078230"/>
                  </a:cubicBezTo>
                  <a:cubicBezTo>
                    <a:pt x="349250" y="1066800"/>
                    <a:pt x="330200" y="1050290"/>
                    <a:pt x="322580" y="1017270"/>
                  </a:cubicBezTo>
                  <a:cubicBezTo>
                    <a:pt x="303530" y="924560"/>
                    <a:pt x="406400" y="607060"/>
                    <a:pt x="455930" y="441960"/>
                  </a:cubicBezTo>
                  <a:cubicBezTo>
                    <a:pt x="492760" y="312420"/>
                    <a:pt x="544830" y="157480"/>
                    <a:pt x="576580" y="104140"/>
                  </a:cubicBezTo>
                  <a:cubicBezTo>
                    <a:pt x="589280" y="83820"/>
                    <a:pt x="596900" y="73660"/>
                    <a:pt x="610870" y="67310"/>
                  </a:cubicBezTo>
                  <a:cubicBezTo>
                    <a:pt x="624840" y="60960"/>
                    <a:pt x="645160" y="58420"/>
                    <a:pt x="659130" y="62230"/>
                  </a:cubicBezTo>
                  <a:cubicBezTo>
                    <a:pt x="674370" y="66040"/>
                    <a:pt x="690880" y="78740"/>
                    <a:pt x="699770" y="91440"/>
                  </a:cubicBezTo>
                  <a:cubicBezTo>
                    <a:pt x="707390" y="104140"/>
                    <a:pt x="711200" y="115570"/>
                    <a:pt x="709930" y="139700"/>
                  </a:cubicBezTo>
                  <a:cubicBezTo>
                    <a:pt x="707390" y="212090"/>
                    <a:pt x="605790" y="459740"/>
                    <a:pt x="574040" y="581660"/>
                  </a:cubicBezTo>
                  <a:cubicBezTo>
                    <a:pt x="551180" y="666750"/>
                    <a:pt x="548640" y="760730"/>
                    <a:pt x="525780" y="800100"/>
                  </a:cubicBezTo>
                  <a:cubicBezTo>
                    <a:pt x="515620" y="816610"/>
                    <a:pt x="505460" y="825500"/>
                    <a:pt x="491490" y="830580"/>
                  </a:cubicBezTo>
                  <a:cubicBezTo>
                    <a:pt x="477520" y="835660"/>
                    <a:pt x="458470" y="835660"/>
                    <a:pt x="445770" y="830580"/>
                  </a:cubicBezTo>
                  <a:cubicBezTo>
                    <a:pt x="431800" y="826770"/>
                    <a:pt x="416560" y="814070"/>
                    <a:pt x="410210" y="801370"/>
                  </a:cubicBezTo>
                  <a:cubicBezTo>
                    <a:pt x="403860" y="788670"/>
                    <a:pt x="401320" y="778510"/>
                    <a:pt x="403860" y="754380"/>
                  </a:cubicBezTo>
                  <a:cubicBezTo>
                    <a:pt x="415290" y="668020"/>
                    <a:pt x="586740" y="232410"/>
                    <a:pt x="640080" y="163830"/>
                  </a:cubicBezTo>
                  <a:cubicBezTo>
                    <a:pt x="654050" y="146050"/>
                    <a:pt x="662940" y="140970"/>
                    <a:pt x="676910" y="137160"/>
                  </a:cubicBezTo>
                  <a:cubicBezTo>
                    <a:pt x="690880" y="133350"/>
                    <a:pt x="709930" y="137160"/>
                    <a:pt x="722630" y="142240"/>
                  </a:cubicBezTo>
                  <a:cubicBezTo>
                    <a:pt x="731520" y="146050"/>
                    <a:pt x="739140" y="152400"/>
                    <a:pt x="745490" y="162560"/>
                  </a:cubicBezTo>
                  <a:cubicBezTo>
                    <a:pt x="751840" y="172720"/>
                    <a:pt x="758190" y="182880"/>
                    <a:pt x="756920" y="205740"/>
                  </a:cubicBezTo>
                  <a:cubicBezTo>
                    <a:pt x="755650" y="285750"/>
                    <a:pt x="624840" y="671830"/>
                    <a:pt x="586740" y="745490"/>
                  </a:cubicBezTo>
                  <a:cubicBezTo>
                    <a:pt x="575310" y="767080"/>
                    <a:pt x="570230" y="774700"/>
                    <a:pt x="557530" y="782320"/>
                  </a:cubicBezTo>
                  <a:cubicBezTo>
                    <a:pt x="544830" y="789940"/>
                    <a:pt x="525780" y="793750"/>
                    <a:pt x="510540" y="791210"/>
                  </a:cubicBezTo>
                  <a:cubicBezTo>
                    <a:pt x="496570" y="788670"/>
                    <a:pt x="480060" y="779780"/>
                    <a:pt x="471170" y="767080"/>
                  </a:cubicBezTo>
                  <a:cubicBezTo>
                    <a:pt x="461010" y="751840"/>
                    <a:pt x="455930" y="736600"/>
                    <a:pt x="459740" y="706120"/>
                  </a:cubicBezTo>
                  <a:cubicBezTo>
                    <a:pt x="472440" y="604520"/>
                    <a:pt x="687070" y="128270"/>
                    <a:pt x="749300" y="60960"/>
                  </a:cubicBezTo>
                  <a:cubicBezTo>
                    <a:pt x="764540" y="44450"/>
                    <a:pt x="774700" y="40640"/>
                    <a:pt x="788670" y="38100"/>
                  </a:cubicBezTo>
                  <a:cubicBezTo>
                    <a:pt x="802640" y="35560"/>
                    <a:pt x="821690" y="40640"/>
                    <a:pt x="833120" y="48260"/>
                  </a:cubicBezTo>
                  <a:cubicBezTo>
                    <a:pt x="845820" y="55880"/>
                    <a:pt x="855980" y="72390"/>
                    <a:pt x="861060" y="85090"/>
                  </a:cubicBezTo>
                  <a:cubicBezTo>
                    <a:pt x="864870" y="95250"/>
                    <a:pt x="863600" y="99060"/>
                    <a:pt x="862330" y="115570"/>
                  </a:cubicBezTo>
                  <a:cubicBezTo>
                    <a:pt x="850900" y="191770"/>
                    <a:pt x="722630" y="665480"/>
                    <a:pt x="664210" y="739140"/>
                  </a:cubicBezTo>
                  <a:cubicBezTo>
                    <a:pt x="645160" y="760730"/>
                    <a:pt x="628650" y="768350"/>
                    <a:pt x="610870" y="768350"/>
                  </a:cubicBezTo>
                  <a:cubicBezTo>
                    <a:pt x="593090" y="769620"/>
                    <a:pt x="567690" y="756920"/>
                    <a:pt x="556260" y="742950"/>
                  </a:cubicBezTo>
                  <a:cubicBezTo>
                    <a:pt x="546100" y="727710"/>
                    <a:pt x="542290" y="711200"/>
                    <a:pt x="547370" y="683260"/>
                  </a:cubicBezTo>
                  <a:cubicBezTo>
                    <a:pt x="560070" y="600710"/>
                    <a:pt x="739140" y="275590"/>
                    <a:pt x="778510" y="220980"/>
                  </a:cubicBezTo>
                  <a:cubicBezTo>
                    <a:pt x="787400" y="207010"/>
                    <a:pt x="789940" y="203200"/>
                    <a:pt x="800100" y="198120"/>
                  </a:cubicBezTo>
                  <a:cubicBezTo>
                    <a:pt x="811530" y="191770"/>
                    <a:pt x="831850" y="186690"/>
                    <a:pt x="845820" y="189230"/>
                  </a:cubicBezTo>
                  <a:cubicBezTo>
                    <a:pt x="859790" y="191770"/>
                    <a:pt x="876300" y="203200"/>
                    <a:pt x="885190" y="213360"/>
                  </a:cubicBezTo>
                  <a:cubicBezTo>
                    <a:pt x="892810" y="220980"/>
                    <a:pt x="896620" y="232410"/>
                    <a:pt x="899160" y="241300"/>
                  </a:cubicBezTo>
                  <a:cubicBezTo>
                    <a:pt x="900430" y="251460"/>
                    <a:pt x="901700" y="257810"/>
                    <a:pt x="897890" y="273050"/>
                  </a:cubicBezTo>
                  <a:cubicBezTo>
                    <a:pt x="883920" y="327660"/>
                    <a:pt x="774700" y="533400"/>
                    <a:pt x="737870" y="624840"/>
                  </a:cubicBezTo>
                  <a:cubicBezTo>
                    <a:pt x="716280" y="680720"/>
                    <a:pt x="712470" y="731520"/>
                    <a:pt x="690880" y="762000"/>
                  </a:cubicBezTo>
                  <a:cubicBezTo>
                    <a:pt x="678180" y="782320"/>
                    <a:pt x="662940" y="798830"/>
                    <a:pt x="645160" y="802640"/>
                  </a:cubicBezTo>
                  <a:cubicBezTo>
                    <a:pt x="627380" y="807720"/>
                    <a:pt x="599440" y="798830"/>
                    <a:pt x="585470" y="788670"/>
                  </a:cubicBezTo>
                  <a:cubicBezTo>
                    <a:pt x="574040" y="778510"/>
                    <a:pt x="566420" y="767080"/>
                    <a:pt x="563880" y="746760"/>
                  </a:cubicBezTo>
                  <a:cubicBezTo>
                    <a:pt x="558800" y="702310"/>
                    <a:pt x="595630" y="608330"/>
                    <a:pt x="626110" y="520700"/>
                  </a:cubicBezTo>
                  <a:cubicBezTo>
                    <a:pt x="670560" y="388620"/>
                    <a:pt x="779780" y="104140"/>
                    <a:pt x="822960" y="39370"/>
                  </a:cubicBezTo>
                  <a:cubicBezTo>
                    <a:pt x="835660" y="21590"/>
                    <a:pt x="840740" y="13970"/>
                    <a:pt x="853440" y="8890"/>
                  </a:cubicBezTo>
                  <a:cubicBezTo>
                    <a:pt x="869950" y="2540"/>
                    <a:pt x="897890" y="5080"/>
                    <a:pt x="911860" y="11430"/>
                  </a:cubicBezTo>
                  <a:cubicBezTo>
                    <a:pt x="922020" y="16510"/>
                    <a:pt x="928370" y="22860"/>
                    <a:pt x="933450" y="33020"/>
                  </a:cubicBezTo>
                  <a:cubicBezTo>
                    <a:pt x="939800" y="44450"/>
                    <a:pt x="942340" y="53340"/>
                    <a:pt x="941070" y="76200"/>
                  </a:cubicBezTo>
                  <a:cubicBezTo>
                    <a:pt x="937260" y="165100"/>
                    <a:pt x="797560" y="646430"/>
                    <a:pt x="756920" y="727710"/>
                  </a:cubicBezTo>
                  <a:cubicBezTo>
                    <a:pt x="745490" y="748030"/>
                    <a:pt x="741680" y="755650"/>
                    <a:pt x="728980" y="763270"/>
                  </a:cubicBezTo>
                  <a:cubicBezTo>
                    <a:pt x="717550" y="770890"/>
                    <a:pt x="698500" y="774700"/>
                    <a:pt x="684530" y="772160"/>
                  </a:cubicBezTo>
                  <a:cubicBezTo>
                    <a:pt x="671830" y="769620"/>
                    <a:pt x="655320" y="759460"/>
                    <a:pt x="646430" y="749300"/>
                  </a:cubicBezTo>
                  <a:cubicBezTo>
                    <a:pt x="637540" y="737870"/>
                    <a:pt x="632460" y="726440"/>
                    <a:pt x="632460" y="706120"/>
                  </a:cubicBezTo>
                  <a:cubicBezTo>
                    <a:pt x="633730" y="656590"/>
                    <a:pt x="692150" y="529590"/>
                    <a:pt x="728980" y="444500"/>
                  </a:cubicBezTo>
                  <a:cubicBezTo>
                    <a:pt x="765810" y="360680"/>
                    <a:pt x="817880" y="247650"/>
                    <a:pt x="852170" y="198120"/>
                  </a:cubicBezTo>
                  <a:cubicBezTo>
                    <a:pt x="869950" y="173990"/>
                    <a:pt x="881380" y="157480"/>
                    <a:pt x="899160" y="149860"/>
                  </a:cubicBezTo>
                  <a:cubicBezTo>
                    <a:pt x="913130" y="143510"/>
                    <a:pt x="930910" y="144780"/>
                    <a:pt x="943610" y="149860"/>
                  </a:cubicBezTo>
                  <a:cubicBezTo>
                    <a:pt x="957580" y="154940"/>
                    <a:pt x="971550" y="166370"/>
                    <a:pt x="977900" y="179070"/>
                  </a:cubicBezTo>
                  <a:cubicBezTo>
                    <a:pt x="984250" y="191770"/>
                    <a:pt x="985520" y="201930"/>
                    <a:pt x="984250" y="224790"/>
                  </a:cubicBezTo>
                  <a:cubicBezTo>
                    <a:pt x="975360" y="306070"/>
                    <a:pt x="849630" y="713740"/>
                    <a:pt x="797560" y="772160"/>
                  </a:cubicBezTo>
                  <a:cubicBezTo>
                    <a:pt x="783590" y="787400"/>
                    <a:pt x="770890" y="789940"/>
                    <a:pt x="755650" y="791210"/>
                  </a:cubicBezTo>
                  <a:cubicBezTo>
                    <a:pt x="741680" y="791210"/>
                    <a:pt x="723900" y="786130"/>
                    <a:pt x="712470" y="777240"/>
                  </a:cubicBezTo>
                  <a:cubicBezTo>
                    <a:pt x="701040" y="768350"/>
                    <a:pt x="690880" y="750570"/>
                    <a:pt x="688340" y="737870"/>
                  </a:cubicBezTo>
                  <a:cubicBezTo>
                    <a:pt x="685800" y="727710"/>
                    <a:pt x="685800" y="721360"/>
                    <a:pt x="689610" y="707390"/>
                  </a:cubicBezTo>
                  <a:cubicBezTo>
                    <a:pt x="702310" y="660400"/>
                    <a:pt x="786130" y="518160"/>
                    <a:pt x="822960" y="431800"/>
                  </a:cubicBezTo>
                  <a:cubicBezTo>
                    <a:pt x="854710" y="358140"/>
                    <a:pt x="871220" y="261620"/>
                    <a:pt x="901700" y="224790"/>
                  </a:cubicBezTo>
                  <a:cubicBezTo>
                    <a:pt x="918210" y="204470"/>
                    <a:pt x="937260" y="194310"/>
                    <a:pt x="953770" y="193040"/>
                  </a:cubicBezTo>
                  <a:cubicBezTo>
                    <a:pt x="969010" y="190500"/>
                    <a:pt x="988060" y="199390"/>
                    <a:pt x="999490" y="207010"/>
                  </a:cubicBezTo>
                  <a:cubicBezTo>
                    <a:pt x="1008380" y="213360"/>
                    <a:pt x="1016000" y="218440"/>
                    <a:pt x="1018540" y="231140"/>
                  </a:cubicBezTo>
                  <a:cubicBezTo>
                    <a:pt x="1026160" y="256540"/>
                    <a:pt x="1014730" y="304800"/>
                    <a:pt x="1004570" y="356870"/>
                  </a:cubicBezTo>
                  <a:cubicBezTo>
                    <a:pt x="985520" y="448310"/>
                    <a:pt x="929640" y="627380"/>
                    <a:pt x="895350" y="725170"/>
                  </a:cubicBezTo>
                  <a:cubicBezTo>
                    <a:pt x="872490" y="792480"/>
                    <a:pt x="845820" y="836930"/>
                    <a:pt x="829310" y="891540"/>
                  </a:cubicBezTo>
                  <a:cubicBezTo>
                    <a:pt x="814070" y="944880"/>
                    <a:pt x="825500" y="1010920"/>
                    <a:pt x="800100" y="1050290"/>
                  </a:cubicBezTo>
                  <a:cubicBezTo>
                    <a:pt x="775970" y="1085850"/>
                    <a:pt x="722630" y="1126490"/>
                    <a:pt x="688340" y="1125220"/>
                  </a:cubicBezTo>
                  <a:cubicBezTo>
                    <a:pt x="660400" y="1123950"/>
                    <a:pt x="633730" y="1089660"/>
                    <a:pt x="610870" y="1066800"/>
                  </a:cubicBezTo>
                  <a:cubicBezTo>
                    <a:pt x="588010" y="1042670"/>
                    <a:pt x="570230" y="1017270"/>
                    <a:pt x="553720" y="982980"/>
                  </a:cubicBezTo>
                  <a:cubicBezTo>
                    <a:pt x="530860" y="937260"/>
                    <a:pt x="504190" y="849630"/>
                    <a:pt x="497840" y="812800"/>
                  </a:cubicBezTo>
                  <a:cubicBezTo>
                    <a:pt x="494030" y="795020"/>
                    <a:pt x="492760" y="786130"/>
                    <a:pt x="496570" y="772160"/>
                  </a:cubicBezTo>
                  <a:cubicBezTo>
                    <a:pt x="501650" y="755650"/>
                    <a:pt x="516890" y="734060"/>
                    <a:pt x="530860" y="722630"/>
                  </a:cubicBezTo>
                  <a:cubicBezTo>
                    <a:pt x="541020" y="713740"/>
                    <a:pt x="554990" y="709930"/>
                    <a:pt x="567690" y="708660"/>
                  </a:cubicBezTo>
                  <a:cubicBezTo>
                    <a:pt x="580390" y="706120"/>
                    <a:pt x="595630" y="708660"/>
                    <a:pt x="607060" y="712470"/>
                  </a:cubicBezTo>
                  <a:cubicBezTo>
                    <a:pt x="619760" y="717550"/>
                    <a:pt x="632460" y="725170"/>
                    <a:pt x="641350" y="735330"/>
                  </a:cubicBezTo>
                  <a:cubicBezTo>
                    <a:pt x="648970" y="744220"/>
                    <a:pt x="656590" y="753110"/>
                    <a:pt x="659130" y="770890"/>
                  </a:cubicBezTo>
                  <a:cubicBezTo>
                    <a:pt x="666750" y="807720"/>
                    <a:pt x="656590" y="922020"/>
                    <a:pt x="632460" y="960120"/>
                  </a:cubicBezTo>
                  <a:cubicBezTo>
                    <a:pt x="615950" y="985520"/>
                    <a:pt x="588010" y="1000760"/>
                    <a:pt x="566420" y="1004570"/>
                  </a:cubicBezTo>
                  <a:cubicBezTo>
                    <a:pt x="548640" y="1008380"/>
                    <a:pt x="529590" y="1002030"/>
                    <a:pt x="514350" y="993140"/>
                  </a:cubicBezTo>
                  <a:cubicBezTo>
                    <a:pt x="500380" y="984250"/>
                    <a:pt x="486410" y="967740"/>
                    <a:pt x="480060" y="952500"/>
                  </a:cubicBezTo>
                  <a:cubicBezTo>
                    <a:pt x="473710" y="935990"/>
                    <a:pt x="472440" y="914400"/>
                    <a:pt x="477520" y="897890"/>
                  </a:cubicBezTo>
                  <a:cubicBezTo>
                    <a:pt x="481330" y="882650"/>
                    <a:pt x="492760" y="863600"/>
                    <a:pt x="508000" y="853440"/>
                  </a:cubicBezTo>
                  <a:cubicBezTo>
                    <a:pt x="525780" y="842010"/>
                    <a:pt x="562610" y="834390"/>
                    <a:pt x="585470" y="842010"/>
                  </a:cubicBezTo>
                  <a:cubicBezTo>
                    <a:pt x="607060" y="848360"/>
                    <a:pt x="631190" y="878840"/>
                    <a:pt x="638810" y="899160"/>
                  </a:cubicBezTo>
                  <a:cubicBezTo>
                    <a:pt x="645160" y="915670"/>
                    <a:pt x="642620" y="935990"/>
                    <a:pt x="636270" y="952500"/>
                  </a:cubicBezTo>
                  <a:cubicBezTo>
                    <a:pt x="629920" y="967740"/>
                    <a:pt x="617220" y="985520"/>
                    <a:pt x="600710" y="993140"/>
                  </a:cubicBezTo>
                  <a:cubicBezTo>
                    <a:pt x="581660" y="1003300"/>
                    <a:pt x="543560" y="1004570"/>
                    <a:pt x="521970" y="996950"/>
                  </a:cubicBezTo>
                  <a:cubicBezTo>
                    <a:pt x="505460" y="990600"/>
                    <a:pt x="491490" y="975360"/>
                    <a:pt x="483870" y="960120"/>
                  </a:cubicBezTo>
                  <a:cubicBezTo>
                    <a:pt x="476250" y="944880"/>
                    <a:pt x="474980" y="928370"/>
                    <a:pt x="474980" y="906780"/>
                  </a:cubicBezTo>
                  <a:cubicBezTo>
                    <a:pt x="474980" y="872490"/>
                    <a:pt x="487680" y="802640"/>
                    <a:pt x="496570" y="772160"/>
                  </a:cubicBezTo>
                  <a:cubicBezTo>
                    <a:pt x="502920" y="755650"/>
                    <a:pt x="505460" y="746760"/>
                    <a:pt x="515620" y="736600"/>
                  </a:cubicBezTo>
                  <a:cubicBezTo>
                    <a:pt x="527050" y="723900"/>
                    <a:pt x="551180" y="711200"/>
                    <a:pt x="567690" y="708660"/>
                  </a:cubicBezTo>
                  <a:cubicBezTo>
                    <a:pt x="581660" y="706120"/>
                    <a:pt x="594360" y="707390"/>
                    <a:pt x="607060" y="712470"/>
                  </a:cubicBezTo>
                  <a:cubicBezTo>
                    <a:pt x="623570" y="720090"/>
                    <a:pt x="637540" y="730250"/>
                    <a:pt x="652780" y="751840"/>
                  </a:cubicBezTo>
                  <a:cubicBezTo>
                    <a:pt x="683260" y="795020"/>
                    <a:pt x="762000" y="962660"/>
                    <a:pt x="740410" y="989330"/>
                  </a:cubicBezTo>
                  <a:cubicBezTo>
                    <a:pt x="727710" y="1004570"/>
                    <a:pt x="656590" y="993140"/>
                    <a:pt x="643890" y="976630"/>
                  </a:cubicBezTo>
                  <a:cubicBezTo>
                    <a:pt x="632460" y="961390"/>
                    <a:pt x="648970" y="933450"/>
                    <a:pt x="657860" y="901700"/>
                  </a:cubicBezTo>
                  <a:cubicBezTo>
                    <a:pt x="674370" y="843280"/>
                    <a:pt x="720090" y="753110"/>
                    <a:pt x="753110" y="661670"/>
                  </a:cubicBezTo>
                  <a:cubicBezTo>
                    <a:pt x="797560" y="541020"/>
                    <a:pt x="861060" y="302260"/>
                    <a:pt x="895350" y="238760"/>
                  </a:cubicBezTo>
                  <a:cubicBezTo>
                    <a:pt x="905510" y="218440"/>
                    <a:pt x="911860" y="209550"/>
                    <a:pt x="924560" y="201930"/>
                  </a:cubicBezTo>
                  <a:cubicBezTo>
                    <a:pt x="935990" y="194310"/>
                    <a:pt x="956310" y="190500"/>
                    <a:pt x="970280" y="193040"/>
                  </a:cubicBezTo>
                  <a:cubicBezTo>
                    <a:pt x="984250" y="195580"/>
                    <a:pt x="1002030" y="205740"/>
                    <a:pt x="1010920" y="218440"/>
                  </a:cubicBezTo>
                  <a:cubicBezTo>
                    <a:pt x="1019810" y="229870"/>
                    <a:pt x="1026160" y="240030"/>
                    <a:pt x="1024890" y="262890"/>
                  </a:cubicBezTo>
                  <a:cubicBezTo>
                    <a:pt x="1019810" y="340360"/>
                    <a:pt x="863600" y="694690"/>
                    <a:pt x="807720" y="759460"/>
                  </a:cubicBezTo>
                  <a:cubicBezTo>
                    <a:pt x="788670" y="781050"/>
                    <a:pt x="773430" y="788670"/>
                    <a:pt x="755650" y="791210"/>
                  </a:cubicBezTo>
                  <a:cubicBezTo>
                    <a:pt x="741680" y="792480"/>
                    <a:pt x="723900" y="786130"/>
                    <a:pt x="712470" y="777240"/>
                  </a:cubicBezTo>
                  <a:cubicBezTo>
                    <a:pt x="701040" y="768350"/>
                    <a:pt x="690880" y="750570"/>
                    <a:pt x="688340" y="737870"/>
                  </a:cubicBezTo>
                  <a:cubicBezTo>
                    <a:pt x="685800" y="727710"/>
                    <a:pt x="687070" y="723900"/>
                    <a:pt x="689610" y="707390"/>
                  </a:cubicBezTo>
                  <a:cubicBezTo>
                    <a:pt x="703580" y="637540"/>
                    <a:pt x="824230" y="226060"/>
                    <a:pt x="873760" y="167640"/>
                  </a:cubicBezTo>
                  <a:cubicBezTo>
                    <a:pt x="887730" y="151130"/>
                    <a:pt x="900430" y="147320"/>
                    <a:pt x="914400" y="146050"/>
                  </a:cubicBezTo>
                  <a:cubicBezTo>
                    <a:pt x="928370" y="144780"/>
                    <a:pt x="946150" y="148590"/>
                    <a:pt x="957580" y="156210"/>
                  </a:cubicBezTo>
                  <a:cubicBezTo>
                    <a:pt x="969010" y="165100"/>
                    <a:pt x="980440" y="180340"/>
                    <a:pt x="984250" y="194310"/>
                  </a:cubicBezTo>
                  <a:cubicBezTo>
                    <a:pt x="986790" y="207010"/>
                    <a:pt x="984250" y="218440"/>
                    <a:pt x="977900" y="238760"/>
                  </a:cubicBezTo>
                  <a:cubicBezTo>
                    <a:pt x="962660" y="289560"/>
                    <a:pt x="882650" y="403860"/>
                    <a:pt x="844550" y="488950"/>
                  </a:cubicBezTo>
                  <a:cubicBezTo>
                    <a:pt x="806450" y="571500"/>
                    <a:pt x="784860" y="699770"/>
                    <a:pt x="750570" y="741680"/>
                  </a:cubicBezTo>
                  <a:cubicBezTo>
                    <a:pt x="734060" y="760730"/>
                    <a:pt x="715010" y="769620"/>
                    <a:pt x="699770" y="772160"/>
                  </a:cubicBezTo>
                  <a:cubicBezTo>
                    <a:pt x="689610" y="774700"/>
                    <a:pt x="679450" y="772160"/>
                    <a:pt x="670560" y="767080"/>
                  </a:cubicBezTo>
                  <a:cubicBezTo>
                    <a:pt x="659130" y="762000"/>
                    <a:pt x="643890" y="749300"/>
                    <a:pt x="638810" y="736600"/>
                  </a:cubicBezTo>
                  <a:cubicBezTo>
                    <a:pt x="632460" y="723900"/>
                    <a:pt x="632460" y="715010"/>
                    <a:pt x="635000" y="690880"/>
                  </a:cubicBezTo>
                  <a:cubicBezTo>
                    <a:pt x="643890" y="600710"/>
                    <a:pt x="777240" y="116840"/>
                    <a:pt x="822960" y="39370"/>
                  </a:cubicBezTo>
                  <a:cubicBezTo>
                    <a:pt x="834390" y="20320"/>
                    <a:pt x="842010" y="13970"/>
                    <a:pt x="853440" y="8890"/>
                  </a:cubicBezTo>
                  <a:cubicBezTo>
                    <a:pt x="866140" y="2540"/>
                    <a:pt x="885190" y="0"/>
                    <a:pt x="897890" y="5080"/>
                  </a:cubicBezTo>
                  <a:cubicBezTo>
                    <a:pt x="913130" y="11430"/>
                    <a:pt x="933450" y="30480"/>
                    <a:pt x="939800" y="46990"/>
                  </a:cubicBezTo>
                  <a:cubicBezTo>
                    <a:pt x="944880" y="59690"/>
                    <a:pt x="942340" y="71120"/>
                    <a:pt x="937260" y="90170"/>
                  </a:cubicBezTo>
                  <a:cubicBezTo>
                    <a:pt x="925830" y="134620"/>
                    <a:pt x="872490" y="222250"/>
                    <a:pt x="842010" y="295910"/>
                  </a:cubicBezTo>
                  <a:cubicBezTo>
                    <a:pt x="808990" y="375920"/>
                    <a:pt x="773430" y="472440"/>
                    <a:pt x="748030" y="554990"/>
                  </a:cubicBezTo>
                  <a:cubicBezTo>
                    <a:pt x="725170" y="627380"/>
                    <a:pt x="716280" y="721360"/>
                    <a:pt x="690880" y="762000"/>
                  </a:cubicBezTo>
                  <a:cubicBezTo>
                    <a:pt x="678180" y="783590"/>
                    <a:pt x="662940" y="798830"/>
                    <a:pt x="645160" y="802640"/>
                  </a:cubicBezTo>
                  <a:cubicBezTo>
                    <a:pt x="627380" y="807720"/>
                    <a:pt x="599440" y="800100"/>
                    <a:pt x="585470" y="788670"/>
                  </a:cubicBezTo>
                  <a:cubicBezTo>
                    <a:pt x="572770" y="775970"/>
                    <a:pt x="563880" y="758190"/>
                    <a:pt x="563880" y="730250"/>
                  </a:cubicBezTo>
                  <a:cubicBezTo>
                    <a:pt x="565150" y="655320"/>
                    <a:pt x="693420" y="397510"/>
                    <a:pt x="732790" y="309880"/>
                  </a:cubicBezTo>
                  <a:cubicBezTo>
                    <a:pt x="751840" y="267970"/>
                    <a:pt x="762000" y="241300"/>
                    <a:pt x="778510" y="220980"/>
                  </a:cubicBezTo>
                  <a:cubicBezTo>
                    <a:pt x="789940" y="207010"/>
                    <a:pt x="800100" y="195580"/>
                    <a:pt x="814070" y="191770"/>
                  </a:cubicBezTo>
                  <a:cubicBezTo>
                    <a:pt x="830580" y="187960"/>
                    <a:pt x="859790" y="193040"/>
                    <a:pt x="875030" y="201930"/>
                  </a:cubicBezTo>
                  <a:cubicBezTo>
                    <a:pt x="886460" y="210820"/>
                    <a:pt x="896620" y="227330"/>
                    <a:pt x="899160" y="241300"/>
                  </a:cubicBezTo>
                  <a:cubicBezTo>
                    <a:pt x="901700" y="256540"/>
                    <a:pt x="897890" y="270510"/>
                    <a:pt x="891540" y="287020"/>
                  </a:cubicBezTo>
                  <a:cubicBezTo>
                    <a:pt x="880110" y="317500"/>
                    <a:pt x="848360" y="349250"/>
                    <a:pt x="821690" y="396240"/>
                  </a:cubicBezTo>
                  <a:cubicBezTo>
                    <a:pt x="777240" y="477520"/>
                    <a:pt x="709930" y="688340"/>
                    <a:pt x="664210" y="739140"/>
                  </a:cubicBezTo>
                  <a:cubicBezTo>
                    <a:pt x="645160" y="759460"/>
                    <a:pt x="628650" y="768350"/>
                    <a:pt x="610870" y="768350"/>
                  </a:cubicBezTo>
                  <a:cubicBezTo>
                    <a:pt x="593090" y="769620"/>
                    <a:pt x="567690" y="756920"/>
                    <a:pt x="556260" y="742950"/>
                  </a:cubicBezTo>
                  <a:cubicBezTo>
                    <a:pt x="546100" y="727710"/>
                    <a:pt x="544830" y="712470"/>
                    <a:pt x="547370" y="683260"/>
                  </a:cubicBezTo>
                  <a:cubicBezTo>
                    <a:pt x="554990" y="584200"/>
                    <a:pt x="694690" y="127000"/>
                    <a:pt x="749300" y="60960"/>
                  </a:cubicBezTo>
                  <a:cubicBezTo>
                    <a:pt x="763270" y="43180"/>
                    <a:pt x="774700" y="40640"/>
                    <a:pt x="788670" y="38100"/>
                  </a:cubicBezTo>
                  <a:cubicBezTo>
                    <a:pt x="802640" y="35560"/>
                    <a:pt x="821690" y="40640"/>
                    <a:pt x="833120" y="48260"/>
                  </a:cubicBezTo>
                  <a:cubicBezTo>
                    <a:pt x="845820" y="55880"/>
                    <a:pt x="855980" y="72390"/>
                    <a:pt x="861060" y="85090"/>
                  </a:cubicBezTo>
                  <a:cubicBezTo>
                    <a:pt x="864870" y="95250"/>
                    <a:pt x="864870" y="99060"/>
                    <a:pt x="862330" y="115570"/>
                  </a:cubicBezTo>
                  <a:cubicBezTo>
                    <a:pt x="847090" y="193040"/>
                    <a:pt x="637540" y="685800"/>
                    <a:pt x="580390" y="759460"/>
                  </a:cubicBezTo>
                  <a:cubicBezTo>
                    <a:pt x="565150" y="778510"/>
                    <a:pt x="554990" y="783590"/>
                    <a:pt x="542290" y="788670"/>
                  </a:cubicBezTo>
                  <a:cubicBezTo>
                    <a:pt x="532130" y="792480"/>
                    <a:pt x="521970" y="793750"/>
                    <a:pt x="510540" y="791210"/>
                  </a:cubicBezTo>
                  <a:cubicBezTo>
                    <a:pt x="497840" y="787400"/>
                    <a:pt x="480060" y="779780"/>
                    <a:pt x="471170" y="767080"/>
                  </a:cubicBezTo>
                  <a:cubicBezTo>
                    <a:pt x="461010" y="751840"/>
                    <a:pt x="457200" y="735330"/>
                    <a:pt x="459740" y="706120"/>
                  </a:cubicBezTo>
                  <a:cubicBezTo>
                    <a:pt x="466090" y="614680"/>
                    <a:pt x="593090" y="228600"/>
                    <a:pt x="640080" y="163830"/>
                  </a:cubicBezTo>
                  <a:cubicBezTo>
                    <a:pt x="654050" y="146050"/>
                    <a:pt x="662940" y="140970"/>
                    <a:pt x="676910" y="137160"/>
                  </a:cubicBezTo>
                  <a:cubicBezTo>
                    <a:pt x="690880" y="133350"/>
                    <a:pt x="709930" y="135890"/>
                    <a:pt x="722630" y="142240"/>
                  </a:cubicBezTo>
                  <a:cubicBezTo>
                    <a:pt x="735330" y="148590"/>
                    <a:pt x="748030" y="162560"/>
                    <a:pt x="753110" y="175260"/>
                  </a:cubicBezTo>
                  <a:cubicBezTo>
                    <a:pt x="758190" y="189230"/>
                    <a:pt x="758190" y="198120"/>
                    <a:pt x="754380" y="220980"/>
                  </a:cubicBezTo>
                  <a:cubicBezTo>
                    <a:pt x="739140" y="306070"/>
                    <a:pt x="575310" y="728980"/>
                    <a:pt x="525780" y="800100"/>
                  </a:cubicBezTo>
                  <a:cubicBezTo>
                    <a:pt x="513080" y="819150"/>
                    <a:pt x="505460" y="825500"/>
                    <a:pt x="491490" y="830580"/>
                  </a:cubicBezTo>
                  <a:cubicBezTo>
                    <a:pt x="477520" y="835660"/>
                    <a:pt x="458470" y="836930"/>
                    <a:pt x="445770" y="830580"/>
                  </a:cubicBezTo>
                  <a:cubicBezTo>
                    <a:pt x="429260" y="824230"/>
                    <a:pt x="411480" y="806450"/>
                    <a:pt x="405130" y="786130"/>
                  </a:cubicBezTo>
                  <a:cubicBezTo>
                    <a:pt x="396240" y="760730"/>
                    <a:pt x="407670" y="731520"/>
                    <a:pt x="416560" y="683260"/>
                  </a:cubicBezTo>
                  <a:cubicBezTo>
                    <a:pt x="439420" y="568960"/>
                    <a:pt x="534670" y="179070"/>
                    <a:pt x="576580" y="104140"/>
                  </a:cubicBezTo>
                  <a:cubicBezTo>
                    <a:pt x="589280" y="82550"/>
                    <a:pt x="596900" y="74930"/>
                    <a:pt x="610870" y="67310"/>
                  </a:cubicBezTo>
                  <a:cubicBezTo>
                    <a:pt x="624840" y="60960"/>
                    <a:pt x="645160" y="58420"/>
                    <a:pt x="659130" y="62230"/>
                  </a:cubicBezTo>
                  <a:cubicBezTo>
                    <a:pt x="674370" y="66040"/>
                    <a:pt x="690880" y="78740"/>
                    <a:pt x="699770" y="91440"/>
                  </a:cubicBezTo>
                  <a:cubicBezTo>
                    <a:pt x="707390" y="104140"/>
                    <a:pt x="711200" y="116840"/>
                    <a:pt x="709930" y="139700"/>
                  </a:cubicBezTo>
                  <a:cubicBezTo>
                    <a:pt x="706120" y="200660"/>
                    <a:pt x="627380" y="345440"/>
                    <a:pt x="591820" y="472440"/>
                  </a:cubicBezTo>
                  <a:cubicBezTo>
                    <a:pt x="547370" y="633730"/>
                    <a:pt x="509270" y="960120"/>
                    <a:pt x="480060" y="1031240"/>
                  </a:cubicBezTo>
                  <a:cubicBezTo>
                    <a:pt x="472440" y="1050290"/>
                    <a:pt x="469900" y="1055370"/>
                    <a:pt x="459740" y="1064260"/>
                  </a:cubicBezTo>
                  <a:cubicBezTo>
                    <a:pt x="445770" y="1074420"/>
                    <a:pt x="424180" y="1085850"/>
                    <a:pt x="406400" y="1085850"/>
                  </a:cubicBezTo>
                  <a:cubicBezTo>
                    <a:pt x="387350" y="1087120"/>
                    <a:pt x="365760" y="1078230"/>
                    <a:pt x="351790" y="1066800"/>
                  </a:cubicBezTo>
                  <a:cubicBezTo>
                    <a:pt x="336550" y="1055370"/>
                    <a:pt x="325120" y="1033780"/>
                    <a:pt x="321310" y="1013460"/>
                  </a:cubicBezTo>
                  <a:cubicBezTo>
                    <a:pt x="316230" y="990600"/>
                    <a:pt x="317500" y="958850"/>
                    <a:pt x="328930" y="935990"/>
                  </a:cubicBezTo>
                  <a:cubicBezTo>
                    <a:pt x="342900" y="909320"/>
                    <a:pt x="377190" y="876300"/>
                    <a:pt x="405130" y="868680"/>
                  </a:cubicBezTo>
                  <a:cubicBezTo>
                    <a:pt x="430530" y="861060"/>
                    <a:pt x="468630" y="868680"/>
                    <a:pt x="486410" y="882650"/>
                  </a:cubicBezTo>
                  <a:cubicBezTo>
                    <a:pt x="501650" y="892810"/>
                    <a:pt x="511810" y="914400"/>
                    <a:pt x="514350" y="930910"/>
                  </a:cubicBezTo>
                  <a:cubicBezTo>
                    <a:pt x="516890" y="948690"/>
                    <a:pt x="510540" y="972820"/>
                    <a:pt x="502920" y="986790"/>
                  </a:cubicBezTo>
                  <a:cubicBezTo>
                    <a:pt x="496570" y="998220"/>
                    <a:pt x="486410" y="1007110"/>
                    <a:pt x="474980" y="1013460"/>
                  </a:cubicBezTo>
                  <a:cubicBezTo>
                    <a:pt x="459740" y="1019810"/>
                    <a:pt x="441960" y="1027430"/>
                    <a:pt x="419100" y="1021080"/>
                  </a:cubicBezTo>
                  <a:cubicBezTo>
                    <a:pt x="365760" y="1007110"/>
                    <a:pt x="247650" y="868680"/>
                    <a:pt x="187960" y="840740"/>
                  </a:cubicBezTo>
                  <a:cubicBezTo>
                    <a:pt x="157480" y="825500"/>
                    <a:pt x="124460" y="839470"/>
                    <a:pt x="107950" y="824230"/>
                  </a:cubicBezTo>
                  <a:cubicBezTo>
                    <a:pt x="92710" y="807720"/>
                    <a:pt x="88900" y="768350"/>
                    <a:pt x="91440" y="749300"/>
                  </a:cubicBezTo>
                  <a:cubicBezTo>
                    <a:pt x="93980" y="735330"/>
                    <a:pt x="101600" y="723900"/>
                    <a:pt x="111760" y="715010"/>
                  </a:cubicBezTo>
                  <a:cubicBezTo>
                    <a:pt x="123190" y="703580"/>
                    <a:pt x="144780" y="689610"/>
                    <a:pt x="163830" y="689610"/>
                  </a:cubicBezTo>
                  <a:cubicBezTo>
                    <a:pt x="185420" y="688340"/>
                    <a:pt x="207010" y="698500"/>
                    <a:pt x="233680" y="718820"/>
                  </a:cubicBezTo>
                  <a:cubicBezTo>
                    <a:pt x="298450" y="765810"/>
                    <a:pt x="464820" y="969010"/>
                    <a:pt x="491490" y="1035050"/>
                  </a:cubicBezTo>
                  <a:cubicBezTo>
                    <a:pt x="502920" y="1060450"/>
                    <a:pt x="501650" y="1076960"/>
                    <a:pt x="497840" y="1093470"/>
                  </a:cubicBezTo>
                  <a:cubicBezTo>
                    <a:pt x="495300" y="1107440"/>
                    <a:pt x="487680" y="1118870"/>
                    <a:pt x="478790" y="1129030"/>
                  </a:cubicBezTo>
                  <a:cubicBezTo>
                    <a:pt x="469900" y="1137920"/>
                    <a:pt x="459740" y="1146810"/>
                    <a:pt x="445770" y="1150620"/>
                  </a:cubicBezTo>
                  <a:cubicBezTo>
                    <a:pt x="429260" y="1155700"/>
                    <a:pt x="414020" y="1158240"/>
                    <a:pt x="387350" y="1149350"/>
                  </a:cubicBezTo>
                  <a:cubicBezTo>
                    <a:pt x="314960" y="1127760"/>
                    <a:pt x="67310" y="971550"/>
                    <a:pt x="20320" y="915670"/>
                  </a:cubicBezTo>
                  <a:cubicBezTo>
                    <a:pt x="3810" y="896620"/>
                    <a:pt x="0" y="881380"/>
                    <a:pt x="0" y="864870"/>
                  </a:cubicBezTo>
                  <a:cubicBezTo>
                    <a:pt x="0" y="847090"/>
                    <a:pt x="7620" y="825500"/>
                    <a:pt x="19050" y="812800"/>
                  </a:cubicBezTo>
                  <a:cubicBezTo>
                    <a:pt x="30480" y="798830"/>
                    <a:pt x="49530" y="788670"/>
                    <a:pt x="67310" y="786130"/>
                  </a:cubicBezTo>
                  <a:cubicBezTo>
                    <a:pt x="83820" y="783590"/>
                    <a:pt x="120650" y="797560"/>
                    <a:pt x="120650" y="7975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5550515" y="4459605"/>
            <a:ext cx="909638" cy="575310"/>
            <a:chOff x="0" y="0"/>
            <a:chExt cx="1212850" cy="76708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5720" y="48260"/>
              <a:ext cx="1116330" cy="681990"/>
            </a:xfrm>
            <a:custGeom>
              <a:avLst/>
              <a:gdLst/>
              <a:ahLst/>
              <a:cxnLst/>
              <a:rect r="r" b="b" t="t" l="l"/>
              <a:pathLst>
                <a:path h="681990" w="1116330">
                  <a:moveTo>
                    <a:pt x="901700" y="351790"/>
                  </a:moveTo>
                  <a:cubicBezTo>
                    <a:pt x="916940" y="417830"/>
                    <a:pt x="855980" y="427990"/>
                    <a:pt x="840740" y="412750"/>
                  </a:cubicBezTo>
                  <a:cubicBezTo>
                    <a:pt x="820420" y="391160"/>
                    <a:pt x="847090" y="278130"/>
                    <a:pt x="859790" y="238760"/>
                  </a:cubicBezTo>
                  <a:cubicBezTo>
                    <a:pt x="866140" y="215900"/>
                    <a:pt x="873760" y="200660"/>
                    <a:pt x="886460" y="189230"/>
                  </a:cubicBezTo>
                  <a:cubicBezTo>
                    <a:pt x="900430" y="177800"/>
                    <a:pt x="922020" y="170180"/>
                    <a:pt x="939800" y="170180"/>
                  </a:cubicBezTo>
                  <a:cubicBezTo>
                    <a:pt x="957580" y="170180"/>
                    <a:pt x="979170" y="179070"/>
                    <a:pt x="991870" y="191770"/>
                  </a:cubicBezTo>
                  <a:cubicBezTo>
                    <a:pt x="1004570" y="203200"/>
                    <a:pt x="1016000" y="219710"/>
                    <a:pt x="1017270" y="241300"/>
                  </a:cubicBezTo>
                  <a:cubicBezTo>
                    <a:pt x="1018540" y="283210"/>
                    <a:pt x="976630" y="388620"/>
                    <a:pt x="949960" y="422910"/>
                  </a:cubicBezTo>
                  <a:cubicBezTo>
                    <a:pt x="934720" y="440690"/>
                    <a:pt x="919480" y="449580"/>
                    <a:pt x="902970" y="454660"/>
                  </a:cubicBezTo>
                  <a:cubicBezTo>
                    <a:pt x="885190" y="458470"/>
                    <a:pt x="862330" y="454660"/>
                    <a:pt x="847090" y="447040"/>
                  </a:cubicBezTo>
                  <a:cubicBezTo>
                    <a:pt x="830580" y="438150"/>
                    <a:pt x="815340" y="420370"/>
                    <a:pt x="810260" y="403860"/>
                  </a:cubicBezTo>
                  <a:cubicBezTo>
                    <a:pt x="803910" y="387350"/>
                    <a:pt x="805180" y="372110"/>
                    <a:pt x="810260" y="346710"/>
                  </a:cubicBezTo>
                  <a:cubicBezTo>
                    <a:pt x="824230" y="284480"/>
                    <a:pt x="910590" y="85090"/>
                    <a:pt x="949960" y="36830"/>
                  </a:cubicBezTo>
                  <a:cubicBezTo>
                    <a:pt x="966470" y="16510"/>
                    <a:pt x="979170" y="8890"/>
                    <a:pt x="994410" y="3810"/>
                  </a:cubicBezTo>
                  <a:cubicBezTo>
                    <a:pt x="1007110" y="0"/>
                    <a:pt x="1018540" y="0"/>
                    <a:pt x="1031240" y="2540"/>
                  </a:cubicBezTo>
                  <a:cubicBezTo>
                    <a:pt x="1046480" y="7620"/>
                    <a:pt x="1066800" y="19050"/>
                    <a:pt x="1076960" y="33020"/>
                  </a:cubicBezTo>
                  <a:cubicBezTo>
                    <a:pt x="1087120" y="46990"/>
                    <a:pt x="1092200" y="59690"/>
                    <a:pt x="1090930" y="85090"/>
                  </a:cubicBezTo>
                  <a:cubicBezTo>
                    <a:pt x="1089660" y="160020"/>
                    <a:pt x="988060" y="449580"/>
                    <a:pt x="949960" y="516890"/>
                  </a:cubicBezTo>
                  <a:cubicBezTo>
                    <a:pt x="935990" y="539750"/>
                    <a:pt x="928370" y="549910"/>
                    <a:pt x="913130" y="558800"/>
                  </a:cubicBezTo>
                  <a:cubicBezTo>
                    <a:pt x="897890" y="566420"/>
                    <a:pt x="875030" y="568960"/>
                    <a:pt x="858520" y="565150"/>
                  </a:cubicBezTo>
                  <a:cubicBezTo>
                    <a:pt x="840740" y="561340"/>
                    <a:pt x="821690" y="548640"/>
                    <a:pt x="811530" y="534670"/>
                  </a:cubicBezTo>
                  <a:cubicBezTo>
                    <a:pt x="801370" y="519430"/>
                    <a:pt x="793750" y="502920"/>
                    <a:pt x="797560" y="480060"/>
                  </a:cubicBezTo>
                  <a:cubicBezTo>
                    <a:pt x="806450" y="431800"/>
                    <a:pt x="908050" y="299720"/>
                    <a:pt x="942340" y="269240"/>
                  </a:cubicBezTo>
                  <a:cubicBezTo>
                    <a:pt x="956310" y="257810"/>
                    <a:pt x="962660" y="254000"/>
                    <a:pt x="975360" y="251460"/>
                  </a:cubicBezTo>
                  <a:cubicBezTo>
                    <a:pt x="991870" y="248920"/>
                    <a:pt x="1016000" y="250190"/>
                    <a:pt x="1031240" y="257810"/>
                  </a:cubicBezTo>
                  <a:cubicBezTo>
                    <a:pt x="1047750" y="266700"/>
                    <a:pt x="1062990" y="285750"/>
                    <a:pt x="1069340" y="299720"/>
                  </a:cubicBezTo>
                  <a:cubicBezTo>
                    <a:pt x="1074420" y="312420"/>
                    <a:pt x="1074420" y="320040"/>
                    <a:pt x="1074420" y="337820"/>
                  </a:cubicBezTo>
                  <a:cubicBezTo>
                    <a:pt x="1073150" y="375920"/>
                    <a:pt x="1059180" y="478790"/>
                    <a:pt x="1043940" y="519430"/>
                  </a:cubicBezTo>
                  <a:cubicBezTo>
                    <a:pt x="1036320" y="542290"/>
                    <a:pt x="1028700" y="557530"/>
                    <a:pt x="1014730" y="568960"/>
                  </a:cubicBezTo>
                  <a:cubicBezTo>
                    <a:pt x="1000760" y="580390"/>
                    <a:pt x="976630" y="586740"/>
                    <a:pt x="960120" y="586740"/>
                  </a:cubicBezTo>
                  <a:cubicBezTo>
                    <a:pt x="947420" y="586740"/>
                    <a:pt x="934720" y="582930"/>
                    <a:pt x="923290" y="575310"/>
                  </a:cubicBezTo>
                  <a:cubicBezTo>
                    <a:pt x="910590" y="566420"/>
                    <a:pt x="894080" y="546100"/>
                    <a:pt x="887730" y="530860"/>
                  </a:cubicBezTo>
                  <a:cubicBezTo>
                    <a:pt x="882650" y="518160"/>
                    <a:pt x="882650" y="509270"/>
                    <a:pt x="885190" y="491490"/>
                  </a:cubicBezTo>
                  <a:cubicBezTo>
                    <a:pt x="892810" y="448310"/>
                    <a:pt x="948690" y="303530"/>
                    <a:pt x="984250" y="270510"/>
                  </a:cubicBezTo>
                  <a:cubicBezTo>
                    <a:pt x="1000760" y="255270"/>
                    <a:pt x="1019810" y="251460"/>
                    <a:pt x="1037590" y="252730"/>
                  </a:cubicBezTo>
                  <a:cubicBezTo>
                    <a:pt x="1056640" y="252730"/>
                    <a:pt x="1078230" y="260350"/>
                    <a:pt x="1090930" y="274320"/>
                  </a:cubicBezTo>
                  <a:cubicBezTo>
                    <a:pt x="1106170" y="289560"/>
                    <a:pt x="1115060" y="313690"/>
                    <a:pt x="1115060" y="345440"/>
                  </a:cubicBezTo>
                  <a:cubicBezTo>
                    <a:pt x="1116330" y="408940"/>
                    <a:pt x="1056640" y="585470"/>
                    <a:pt x="1021080" y="629920"/>
                  </a:cubicBezTo>
                  <a:cubicBezTo>
                    <a:pt x="1004570" y="648970"/>
                    <a:pt x="988060" y="656590"/>
                    <a:pt x="970280" y="659130"/>
                  </a:cubicBezTo>
                  <a:cubicBezTo>
                    <a:pt x="952500" y="661670"/>
                    <a:pt x="928370" y="657860"/>
                    <a:pt x="913130" y="647700"/>
                  </a:cubicBezTo>
                  <a:cubicBezTo>
                    <a:pt x="897890" y="637540"/>
                    <a:pt x="883920" y="617220"/>
                    <a:pt x="877570" y="600710"/>
                  </a:cubicBezTo>
                  <a:cubicBezTo>
                    <a:pt x="872490" y="588010"/>
                    <a:pt x="873760" y="580390"/>
                    <a:pt x="876300" y="561340"/>
                  </a:cubicBezTo>
                  <a:cubicBezTo>
                    <a:pt x="882650" y="516890"/>
                    <a:pt x="914400" y="375920"/>
                    <a:pt x="949960" y="339090"/>
                  </a:cubicBezTo>
                  <a:cubicBezTo>
                    <a:pt x="970280" y="317500"/>
                    <a:pt x="999490" y="309880"/>
                    <a:pt x="1022350" y="311150"/>
                  </a:cubicBezTo>
                  <a:cubicBezTo>
                    <a:pt x="1041400" y="312420"/>
                    <a:pt x="1061720" y="323850"/>
                    <a:pt x="1074420" y="339090"/>
                  </a:cubicBezTo>
                  <a:cubicBezTo>
                    <a:pt x="1087120" y="355600"/>
                    <a:pt x="1093470" y="384810"/>
                    <a:pt x="1093470" y="414020"/>
                  </a:cubicBezTo>
                  <a:cubicBezTo>
                    <a:pt x="1092200" y="455930"/>
                    <a:pt x="1064260" y="520700"/>
                    <a:pt x="1045210" y="566420"/>
                  </a:cubicBezTo>
                  <a:cubicBezTo>
                    <a:pt x="1029970" y="604520"/>
                    <a:pt x="1017270" y="652780"/>
                    <a:pt x="989330" y="668020"/>
                  </a:cubicBezTo>
                  <a:cubicBezTo>
                    <a:pt x="965200" y="681990"/>
                    <a:pt x="933450" y="676910"/>
                    <a:pt x="892810" y="662940"/>
                  </a:cubicBezTo>
                  <a:cubicBezTo>
                    <a:pt x="806450" y="635000"/>
                    <a:pt x="600710" y="449580"/>
                    <a:pt x="518160" y="414020"/>
                  </a:cubicBezTo>
                  <a:cubicBezTo>
                    <a:pt x="482600" y="398780"/>
                    <a:pt x="468630" y="407670"/>
                    <a:pt x="434340" y="396240"/>
                  </a:cubicBezTo>
                  <a:cubicBezTo>
                    <a:pt x="375920" y="375920"/>
                    <a:pt x="259080" y="318770"/>
                    <a:pt x="208280" y="284480"/>
                  </a:cubicBezTo>
                  <a:cubicBezTo>
                    <a:pt x="180340" y="265430"/>
                    <a:pt x="171450" y="245110"/>
                    <a:pt x="147320" y="229870"/>
                  </a:cubicBezTo>
                  <a:cubicBezTo>
                    <a:pt x="120650" y="210820"/>
                    <a:pt x="74930" y="199390"/>
                    <a:pt x="50800" y="181610"/>
                  </a:cubicBezTo>
                  <a:cubicBezTo>
                    <a:pt x="33020" y="167640"/>
                    <a:pt x="17780" y="157480"/>
                    <a:pt x="11430" y="138430"/>
                  </a:cubicBezTo>
                  <a:cubicBezTo>
                    <a:pt x="3810" y="116840"/>
                    <a:pt x="6350" y="74930"/>
                    <a:pt x="16510" y="53340"/>
                  </a:cubicBezTo>
                  <a:cubicBezTo>
                    <a:pt x="25400" y="36830"/>
                    <a:pt x="44450" y="24130"/>
                    <a:pt x="62230" y="16510"/>
                  </a:cubicBezTo>
                  <a:cubicBezTo>
                    <a:pt x="78740" y="10160"/>
                    <a:pt x="101600" y="7620"/>
                    <a:pt x="119380" y="13970"/>
                  </a:cubicBezTo>
                  <a:cubicBezTo>
                    <a:pt x="142240" y="22860"/>
                    <a:pt x="172720" y="49530"/>
                    <a:pt x="180340" y="73660"/>
                  </a:cubicBezTo>
                  <a:cubicBezTo>
                    <a:pt x="187960" y="97790"/>
                    <a:pt x="179070" y="137160"/>
                    <a:pt x="166370" y="157480"/>
                  </a:cubicBezTo>
                  <a:cubicBezTo>
                    <a:pt x="154940" y="173990"/>
                    <a:pt x="135890" y="184150"/>
                    <a:pt x="118110" y="189230"/>
                  </a:cubicBezTo>
                  <a:cubicBezTo>
                    <a:pt x="100330" y="194310"/>
                    <a:pt x="77470" y="194310"/>
                    <a:pt x="59690" y="185420"/>
                  </a:cubicBezTo>
                  <a:cubicBezTo>
                    <a:pt x="39370" y="175260"/>
                    <a:pt x="10160" y="144780"/>
                    <a:pt x="5080" y="120650"/>
                  </a:cubicBezTo>
                  <a:cubicBezTo>
                    <a:pt x="0" y="95250"/>
                    <a:pt x="13970" y="57150"/>
                    <a:pt x="29210" y="38100"/>
                  </a:cubicBezTo>
                  <a:cubicBezTo>
                    <a:pt x="41910" y="22860"/>
                    <a:pt x="62230" y="15240"/>
                    <a:pt x="81280" y="11430"/>
                  </a:cubicBezTo>
                  <a:cubicBezTo>
                    <a:pt x="99060" y="8890"/>
                    <a:pt x="113030" y="12700"/>
                    <a:pt x="138430" y="21590"/>
                  </a:cubicBezTo>
                  <a:cubicBezTo>
                    <a:pt x="195580" y="44450"/>
                    <a:pt x="326390" y="149860"/>
                    <a:pt x="407670" y="189230"/>
                  </a:cubicBezTo>
                  <a:cubicBezTo>
                    <a:pt x="469900" y="218440"/>
                    <a:pt x="518160" y="219710"/>
                    <a:pt x="577850" y="248920"/>
                  </a:cubicBezTo>
                  <a:cubicBezTo>
                    <a:pt x="652780" y="285750"/>
                    <a:pt x="749300" y="350520"/>
                    <a:pt x="817880" y="398780"/>
                  </a:cubicBezTo>
                  <a:cubicBezTo>
                    <a:pt x="871220" y="438150"/>
                    <a:pt x="960120" y="488950"/>
                    <a:pt x="956310" y="511810"/>
                  </a:cubicBezTo>
                  <a:cubicBezTo>
                    <a:pt x="953770" y="527050"/>
                    <a:pt x="890270" y="548640"/>
                    <a:pt x="880110" y="537210"/>
                  </a:cubicBezTo>
                  <a:cubicBezTo>
                    <a:pt x="863600" y="520700"/>
                    <a:pt x="920750" y="373380"/>
                    <a:pt x="949960" y="339090"/>
                  </a:cubicBezTo>
                  <a:cubicBezTo>
                    <a:pt x="965200" y="321310"/>
                    <a:pt x="984250" y="313690"/>
                    <a:pt x="1002030" y="311150"/>
                  </a:cubicBezTo>
                  <a:cubicBezTo>
                    <a:pt x="1019810" y="309880"/>
                    <a:pt x="1043940" y="314960"/>
                    <a:pt x="1059180" y="325120"/>
                  </a:cubicBezTo>
                  <a:cubicBezTo>
                    <a:pt x="1074420" y="335280"/>
                    <a:pt x="1087120" y="356870"/>
                    <a:pt x="1092200" y="373380"/>
                  </a:cubicBezTo>
                  <a:cubicBezTo>
                    <a:pt x="1097280" y="389890"/>
                    <a:pt x="1093470" y="403860"/>
                    <a:pt x="1089660" y="426720"/>
                  </a:cubicBezTo>
                  <a:cubicBezTo>
                    <a:pt x="1082040" y="471170"/>
                    <a:pt x="1059180" y="574040"/>
                    <a:pt x="1031240" y="613410"/>
                  </a:cubicBezTo>
                  <a:cubicBezTo>
                    <a:pt x="1014730" y="637540"/>
                    <a:pt x="991870" y="654050"/>
                    <a:pt x="970280" y="659130"/>
                  </a:cubicBezTo>
                  <a:cubicBezTo>
                    <a:pt x="951230" y="662940"/>
                    <a:pt x="928370" y="657860"/>
                    <a:pt x="913130" y="647700"/>
                  </a:cubicBezTo>
                  <a:cubicBezTo>
                    <a:pt x="897890" y="637540"/>
                    <a:pt x="882650" y="622300"/>
                    <a:pt x="877570" y="600710"/>
                  </a:cubicBezTo>
                  <a:cubicBezTo>
                    <a:pt x="871220" y="570230"/>
                    <a:pt x="889000" y="523240"/>
                    <a:pt x="901700" y="477520"/>
                  </a:cubicBezTo>
                  <a:cubicBezTo>
                    <a:pt x="916940" y="420370"/>
                    <a:pt x="942340" y="320040"/>
                    <a:pt x="970280" y="285750"/>
                  </a:cubicBezTo>
                  <a:cubicBezTo>
                    <a:pt x="985520" y="266700"/>
                    <a:pt x="1000760" y="256540"/>
                    <a:pt x="1018540" y="254000"/>
                  </a:cubicBezTo>
                  <a:cubicBezTo>
                    <a:pt x="1040130" y="251460"/>
                    <a:pt x="1074420" y="259080"/>
                    <a:pt x="1090930" y="274320"/>
                  </a:cubicBezTo>
                  <a:cubicBezTo>
                    <a:pt x="1107440" y="289560"/>
                    <a:pt x="1116330" y="316230"/>
                    <a:pt x="1115060" y="345440"/>
                  </a:cubicBezTo>
                  <a:cubicBezTo>
                    <a:pt x="1112520" y="400050"/>
                    <a:pt x="1045210" y="538480"/>
                    <a:pt x="1014730" y="568960"/>
                  </a:cubicBezTo>
                  <a:cubicBezTo>
                    <a:pt x="1003300" y="581660"/>
                    <a:pt x="993140" y="582930"/>
                    <a:pt x="980440" y="585470"/>
                  </a:cubicBezTo>
                  <a:cubicBezTo>
                    <a:pt x="963930" y="586740"/>
                    <a:pt x="938530" y="582930"/>
                    <a:pt x="923290" y="575310"/>
                  </a:cubicBezTo>
                  <a:cubicBezTo>
                    <a:pt x="911860" y="568960"/>
                    <a:pt x="902970" y="560070"/>
                    <a:pt x="896620" y="547370"/>
                  </a:cubicBezTo>
                  <a:cubicBezTo>
                    <a:pt x="887730" y="533400"/>
                    <a:pt x="885190" y="516890"/>
                    <a:pt x="885190" y="491490"/>
                  </a:cubicBezTo>
                  <a:cubicBezTo>
                    <a:pt x="886460" y="444500"/>
                    <a:pt x="905510" y="321310"/>
                    <a:pt x="929640" y="283210"/>
                  </a:cubicBezTo>
                  <a:cubicBezTo>
                    <a:pt x="942340" y="264160"/>
                    <a:pt x="958850" y="256540"/>
                    <a:pt x="975360" y="251460"/>
                  </a:cubicBezTo>
                  <a:cubicBezTo>
                    <a:pt x="993140" y="247650"/>
                    <a:pt x="1016000" y="250190"/>
                    <a:pt x="1031240" y="257810"/>
                  </a:cubicBezTo>
                  <a:cubicBezTo>
                    <a:pt x="1047750" y="266700"/>
                    <a:pt x="1062990" y="283210"/>
                    <a:pt x="1069340" y="299720"/>
                  </a:cubicBezTo>
                  <a:cubicBezTo>
                    <a:pt x="1075690" y="316230"/>
                    <a:pt x="1076960" y="334010"/>
                    <a:pt x="1069340" y="356870"/>
                  </a:cubicBezTo>
                  <a:cubicBezTo>
                    <a:pt x="1054100" y="402590"/>
                    <a:pt x="961390" y="518160"/>
                    <a:pt x="928370" y="547370"/>
                  </a:cubicBezTo>
                  <a:cubicBezTo>
                    <a:pt x="915670" y="558800"/>
                    <a:pt x="908050" y="562610"/>
                    <a:pt x="895350" y="565150"/>
                  </a:cubicBezTo>
                  <a:cubicBezTo>
                    <a:pt x="880110" y="567690"/>
                    <a:pt x="855980" y="566420"/>
                    <a:pt x="840740" y="558800"/>
                  </a:cubicBezTo>
                  <a:cubicBezTo>
                    <a:pt x="824230" y="551180"/>
                    <a:pt x="810260" y="532130"/>
                    <a:pt x="802640" y="516890"/>
                  </a:cubicBezTo>
                  <a:cubicBezTo>
                    <a:pt x="797560" y="505460"/>
                    <a:pt x="796290" y="499110"/>
                    <a:pt x="797560" y="480060"/>
                  </a:cubicBezTo>
                  <a:cubicBezTo>
                    <a:pt x="805180" y="415290"/>
                    <a:pt x="904240" y="119380"/>
                    <a:pt x="942340" y="53340"/>
                  </a:cubicBezTo>
                  <a:cubicBezTo>
                    <a:pt x="955040" y="29210"/>
                    <a:pt x="962660" y="19050"/>
                    <a:pt x="976630" y="11430"/>
                  </a:cubicBezTo>
                  <a:cubicBezTo>
                    <a:pt x="991870" y="2540"/>
                    <a:pt x="1014730" y="0"/>
                    <a:pt x="1031240" y="2540"/>
                  </a:cubicBezTo>
                  <a:cubicBezTo>
                    <a:pt x="1047750" y="6350"/>
                    <a:pt x="1066800" y="19050"/>
                    <a:pt x="1076960" y="33020"/>
                  </a:cubicBezTo>
                  <a:cubicBezTo>
                    <a:pt x="1087120" y="46990"/>
                    <a:pt x="1093470" y="60960"/>
                    <a:pt x="1090930" y="85090"/>
                  </a:cubicBezTo>
                  <a:cubicBezTo>
                    <a:pt x="1087120" y="149860"/>
                    <a:pt x="984250" y="375920"/>
                    <a:pt x="949960" y="422910"/>
                  </a:cubicBezTo>
                  <a:cubicBezTo>
                    <a:pt x="938530" y="438150"/>
                    <a:pt x="933450" y="441960"/>
                    <a:pt x="920750" y="447040"/>
                  </a:cubicBezTo>
                  <a:cubicBezTo>
                    <a:pt x="905510" y="453390"/>
                    <a:pt x="881380" y="458470"/>
                    <a:pt x="864870" y="453390"/>
                  </a:cubicBezTo>
                  <a:cubicBezTo>
                    <a:pt x="847090" y="449580"/>
                    <a:pt x="828040" y="435610"/>
                    <a:pt x="817880" y="420370"/>
                  </a:cubicBezTo>
                  <a:cubicBezTo>
                    <a:pt x="808990" y="406400"/>
                    <a:pt x="803910" y="388620"/>
                    <a:pt x="805180" y="365760"/>
                  </a:cubicBezTo>
                  <a:cubicBezTo>
                    <a:pt x="810260" y="322580"/>
                    <a:pt x="852170" y="217170"/>
                    <a:pt x="886460" y="189230"/>
                  </a:cubicBezTo>
                  <a:cubicBezTo>
                    <a:pt x="908050" y="171450"/>
                    <a:pt x="938530" y="168910"/>
                    <a:pt x="958850" y="172720"/>
                  </a:cubicBezTo>
                  <a:cubicBezTo>
                    <a:pt x="976630" y="176530"/>
                    <a:pt x="994410" y="190500"/>
                    <a:pt x="1004570" y="205740"/>
                  </a:cubicBezTo>
                  <a:cubicBezTo>
                    <a:pt x="1013460" y="219710"/>
                    <a:pt x="1016000" y="237490"/>
                    <a:pt x="1016000" y="260350"/>
                  </a:cubicBezTo>
                  <a:cubicBezTo>
                    <a:pt x="1017270" y="300990"/>
                    <a:pt x="1004570" y="384810"/>
                    <a:pt x="985520" y="429260"/>
                  </a:cubicBezTo>
                  <a:cubicBezTo>
                    <a:pt x="971550" y="463550"/>
                    <a:pt x="957580" y="502920"/>
                    <a:pt x="928370" y="511810"/>
                  </a:cubicBezTo>
                  <a:cubicBezTo>
                    <a:pt x="894080" y="524510"/>
                    <a:pt x="808990" y="492760"/>
                    <a:pt x="781050" y="466090"/>
                  </a:cubicBezTo>
                  <a:cubicBezTo>
                    <a:pt x="760730" y="447040"/>
                    <a:pt x="755650" y="414020"/>
                    <a:pt x="753110" y="392430"/>
                  </a:cubicBezTo>
                  <a:cubicBezTo>
                    <a:pt x="750570" y="378460"/>
                    <a:pt x="751840" y="367030"/>
                    <a:pt x="756920" y="355600"/>
                  </a:cubicBezTo>
                  <a:cubicBezTo>
                    <a:pt x="760730" y="344170"/>
                    <a:pt x="767080" y="332740"/>
                    <a:pt x="775970" y="325120"/>
                  </a:cubicBezTo>
                  <a:cubicBezTo>
                    <a:pt x="788670" y="314960"/>
                    <a:pt x="811530" y="304800"/>
                    <a:pt x="826770" y="303530"/>
                  </a:cubicBezTo>
                  <a:cubicBezTo>
                    <a:pt x="840740" y="302260"/>
                    <a:pt x="852170" y="304800"/>
                    <a:pt x="863600" y="311150"/>
                  </a:cubicBezTo>
                  <a:cubicBezTo>
                    <a:pt x="877570" y="318770"/>
                    <a:pt x="901700" y="351790"/>
                    <a:pt x="901700" y="3517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6348710" y="3683317"/>
            <a:ext cx="360045" cy="545782"/>
            <a:chOff x="0" y="0"/>
            <a:chExt cx="480060" cy="7277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5720" y="15240"/>
              <a:ext cx="382270" cy="665480"/>
            </a:xfrm>
            <a:custGeom>
              <a:avLst/>
              <a:gdLst/>
              <a:ahLst/>
              <a:cxnLst/>
              <a:rect r="r" b="b" t="t" l="l"/>
              <a:pathLst>
                <a:path h="665480" w="382270">
                  <a:moveTo>
                    <a:pt x="104140" y="572770"/>
                  </a:moveTo>
                  <a:cubicBezTo>
                    <a:pt x="227330" y="135890"/>
                    <a:pt x="237490" y="93980"/>
                    <a:pt x="254000" y="92710"/>
                  </a:cubicBezTo>
                  <a:cubicBezTo>
                    <a:pt x="273050" y="91440"/>
                    <a:pt x="332740" y="166370"/>
                    <a:pt x="322580" y="189230"/>
                  </a:cubicBezTo>
                  <a:cubicBezTo>
                    <a:pt x="309880" y="219710"/>
                    <a:pt x="146050" y="224790"/>
                    <a:pt x="97790" y="224790"/>
                  </a:cubicBezTo>
                  <a:cubicBezTo>
                    <a:pt x="74930" y="223520"/>
                    <a:pt x="60960" y="223520"/>
                    <a:pt x="45720" y="215900"/>
                  </a:cubicBezTo>
                  <a:cubicBezTo>
                    <a:pt x="31750" y="208280"/>
                    <a:pt x="16510" y="191770"/>
                    <a:pt x="10160" y="177800"/>
                  </a:cubicBezTo>
                  <a:cubicBezTo>
                    <a:pt x="3810" y="162560"/>
                    <a:pt x="1270" y="140970"/>
                    <a:pt x="5080" y="125730"/>
                  </a:cubicBezTo>
                  <a:cubicBezTo>
                    <a:pt x="8890" y="109220"/>
                    <a:pt x="19050" y="91440"/>
                    <a:pt x="31750" y="80010"/>
                  </a:cubicBezTo>
                  <a:cubicBezTo>
                    <a:pt x="44450" y="69850"/>
                    <a:pt x="63500" y="60960"/>
                    <a:pt x="81280" y="60960"/>
                  </a:cubicBezTo>
                  <a:cubicBezTo>
                    <a:pt x="101600" y="62230"/>
                    <a:pt x="137160" y="76200"/>
                    <a:pt x="149860" y="93980"/>
                  </a:cubicBezTo>
                  <a:cubicBezTo>
                    <a:pt x="163830" y="111760"/>
                    <a:pt x="170180" y="148590"/>
                    <a:pt x="162560" y="170180"/>
                  </a:cubicBezTo>
                  <a:cubicBezTo>
                    <a:pt x="154940" y="191770"/>
                    <a:pt x="125730" y="214630"/>
                    <a:pt x="106680" y="222250"/>
                  </a:cubicBezTo>
                  <a:cubicBezTo>
                    <a:pt x="90170" y="228600"/>
                    <a:pt x="69850" y="227330"/>
                    <a:pt x="54610" y="219710"/>
                  </a:cubicBezTo>
                  <a:cubicBezTo>
                    <a:pt x="35560" y="209550"/>
                    <a:pt x="8890" y="182880"/>
                    <a:pt x="5080" y="160020"/>
                  </a:cubicBezTo>
                  <a:cubicBezTo>
                    <a:pt x="0" y="138430"/>
                    <a:pt x="12700" y="102870"/>
                    <a:pt x="25400" y="86360"/>
                  </a:cubicBezTo>
                  <a:cubicBezTo>
                    <a:pt x="36830" y="72390"/>
                    <a:pt x="49530" y="68580"/>
                    <a:pt x="72390" y="62230"/>
                  </a:cubicBezTo>
                  <a:cubicBezTo>
                    <a:pt x="123190" y="46990"/>
                    <a:pt x="285750" y="0"/>
                    <a:pt x="336550" y="35560"/>
                  </a:cubicBezTo>
                  <a:cubicBezTo>
                    <a:pt x="377190" y="64770"/>
                    <a:pt x="382270" y="147320"/>
                    <a:pt x="382270" y="212090"/>
                  </a:cubicBezTo>
                  <a:cubicBezTo>
                    <a:pt x="381000" y="290830"/>
                    <a:pt x="332740" y="396240"/>
                    <a:pt x="307340" y="472440"/>
                  </a:cubicBezTo>
                  <a:cubicBezTo>
                    <a:pt x="285750" y="533400"/>
                    <a:pt x="264160" y="604520"/>
                    <a:pt x="242570" y="633730"/>
                  </a:cubicBezTo>
                  <a:cubicBezTo>
                    <a:pt x="232410" y="646430"/>
                    <a:pt x="226060" y="651510"/>
                    <a:pt x="213360" y="656590"/>
                  </a:cubicBezTo>
                  <a:cubicBezTo>
                    <a:pt x="199390" y="662940"/>
                    <a:pt x="175260" y="665480"/>
                    <a:pt x="158750" y="660400"/>
                  </a:cubicBezTo>
                  <a:cubicBezTo>
                    <a:pt x="142240" y="655320"/>
                    <a:pt x="124460" y="641350"/>
                    <a:pt x="114300" y="627380"/>
                  </a:cubicBezTo>
                  <a:cubicBezTo>
                    <a:pt x="105410" y="612140"/>
                    <a:pt x="104140" y="572770"/>
                    <a:pt x="104140" y="5727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028700" y="4028106"/>
            <a:ext cx="2465897" cy="2664635"/>
          </a:xfrm>
          <a:custGeom>
            <a:avLst/>
            <a:gdLst/>
            <a:ahLst/>
            <a:cxnLst/>
            <a:rect r="r" b="b" t="t" l="l"/>
            <a:pathLst>
              <a:path h="2664635" w="2465897">
                <a:moveTo>
                  <a:pt x="0" y="0"/>
                </a:moveTo>
                <a:lnTo>
                  <a:pt x="2465897" y="0"/>
                </a:lnTo>
                <a:lnTo>
                  <a:pt x="2465897" y="2664635"/>
                </a:lnTo>
                <a:lnTo>
                  <a:pt x="0" y="2664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012997" y="6377307"/>
            <a:ext cx="5970212" cy="2576104"/>
          </a:xfrm>
          <a:custGeom>
            <a:avLst/>
            <a:gdLst/>
            <a:ahLst/>
            <a:cxnLst/>
            <a:rect r="r" b="b" t="t" l="l"/>
            <a:pathLst>
              <a:path h="2576104" w="5970212">
                <a:moveTo>
                  <a:pt x="0" y="0"/>
                </a:moveTo>
                <a:lnTo>
                  <a:pt x="5970213" y="0"/>
                </a:lnTo>
                <a:lnTo>
                  <a:pt x="5970213" y="2576104"/>
                </a:lnTo>
                <a:lnTo>
                  <a:pt x="0" y="2576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717506" y="8407100"/>
            <a:ext cx="1554184" cy="1092622"/>
          </a:xfrm>
          <a:custGeom>
            <a:avLst/>
            <a:gdLst/>
            <a:ahLst/>
            <a:cxnLst/>
            <a:rect r="r" b="b" t="t" l="l"/>
            <a:pathLst>
              <a:path h="1092622" w="1554184">
                <a:moveTo>
                  <a:pt x="0" y="0"/>
                </a:moveTo>
                <a:lnTo>
                  <a:pt x="1554183" y="0"/>
                </a:lnTo>
                <a:lnTo>
                  <a:pt x="1554183" y="1092622"/>
                </a:lnTo>
                <a:lnTo>
                  <a:pt x="0" y="10926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5626262" y="1095142"/>
            <a:ext cx="6309363" cy="178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Connect the data cable to Arduino and your laptop.</a:t>
            </a:r>
          </a:p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Open the Arduino IDE app.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656706" y="8215621"/>
            <a:ext cx="1871956" cy="1409388"/>
          </a:xfrm>
          <a:custGeom>
            <a:avLst/>
            <a:gdLst/>
            <a:ahLst/>
            <a:cxnLst/>
            <a:rect r="r" b="b" t="t" l="l"/>
            <a:pathLst>
              <a:path h="1409388" w="1871956">
                <a:moveTo>
                  <a:pt x="0" y="0"/>
                </a:moveTo>
                <a:lnTo>
                  <a:pt x="1871956" y="0"/>
                </a:lnTo>
                <a:lnTo>
                  <a:pt x="1871956" y="1409388"/>
                </a:lnTo>
                <a:lnTo>
                  <a:pt x="0" y="1409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4421364">
            <a:off x="13042599" y="3157302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26.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196571" y="0"/>
            <a:ext cx="7254530" cy="3138980"/>
          </a:xfrm>
          <a:custGeom>
            <a:avLst/>
            <a:gdLst/>
            <a:ahLst/>
            <a:cxnLst/>
            <a:rect r="r" b="b" t="t" l="l"/>
            <a:pathLst>
              <a:path h="3138980" w="7254530">
                <a:moveTo>
                  <a:pt x="0" y="0"/>
                </a:moveTo>
                <a:lnTo>
                  <a:pt x="7254530" y="0"/>
                </a:lnTo>
                <a:lnTo>
                  <a:pt x="7254530" y="3138980"/>
                </a:lnTo>
                <a:lnTo>
                  <a:pt x="0" y="313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24382" y="971550"/>
            <a:ext cx="4781349" cy="119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Open the source code given for this project.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964635" y="3834042"/>
            <a:ext cx="5176664" cy="1642625"/>
          </a:xfrm>
          <a:custGeom>
            <a:avLst/>
            <a:gdLst/>
            <a:ahLst/>
            <a:cxnLst/>
            <a:rect r="r" b="b" t="t" l="l"/>
            <a:pathLst>
              <a:path h="1642625" w="5176664">
                <a:moveTo>
                  <a:pt x="0" y="0"/>
                </a:moveTo>
                <a:lnTo>
                  <a:pt x="5176663" y="0"/>
                </a:lnTo>
                <a:lnTo>
                  <a:pt x="5176663" y="1642625"/>
                </a:lnTo>
                <a:lnTo>
                  <a:pt x="0" y="1642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255" t="0" r="-35530" b="-4581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64635" y="5895767"/>
            <a:ext cx="5176664" cy="2664837"/>
          </a:xfrm>
          <a:custGeom>
            <a:avLst/>
            <a:gdLst/>
            <a:ahLst/>
            <a:cxnLst/>
            <a:rect r="r" b="b" t="t" l="l"/>
            <a:pathLst>
              <a:path h="2664837" w="5176664">
                <a:moveTo>
                  <a:pt x="0" y="0"/>
                </a:moveTo>
                <a:lnTo>
                  <a:pt x="5176663" y="0"/>
                </a:lnTo>
                <a:lnTo>
                  <a:pt x="5176663" y="2664837"/>
                </a:lnTo>
                <a:lnTo>
                  <a:pt x="0" y="2664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52" t="-13211" r="-33798" b="-4661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41298" y="7682459"/>
            <a:ext cx="3105567" cy="1756291"/>
          </a:xfrm>
          <a:custGeom>
            <a:avLst/>
            <a:gdLst/>
            <a:ahLst/>
            <a:cxnLst/>
            <a:rect r="r" b="b" t="t" l="l"/>
            <a:pathLst>
              <a:path h="1756291" w="3105567">
                <a:moveTo>
                  <a:pt x="0" y="0"/>
                </a:moveTo>
                <a:lnTo>
                  <a:pt x="3105567" y="0"/>
                </a:lnTo>
                <a:lnTo>
                  <a:pt x="3105567" y="1756291"/>
                </a:lnTo>
                <a:lnTo>
                  <a:pt x="0" y="1756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410" t="-28698" r="-17963" b="-52522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05731" y="3083937"/>
            <a:ext cx="3993204" cy="459518"/>
            <a:chOff x="0" y="0"/>
            <a:chExt cx="1051708" cy="1210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1708" cy="121025"/>
            </a:xfrm>
            <a:custGeom>
              <a:avLst/>
              <a:gdLst/>
              <a:ahLst/>
              <a:cxnLst/>
              <a:rect r="r" b="b" t="t" l="l"/>
              <a:pathLst>
                <a:path h="121025" w="1051708">
                  <a:moveTo>
                    <a:pt x="0" y="0"/>
                  </a:moveTo>
                  <a:lnTo>
                    <a:pt x="1051708" y="0"/>
                  </a:lnTo>
                  <a:lnTo>
                    <a:pt x="1051708" y="121025"/>
                  </a:lnTo>
                  <a:lnTo>
                    <a:pt x="0" y="1210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051708" cy="82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62552" y="541739"/>
            <a:ext cx="8082269" cy="3497137"/>
          </a:xfrm>
          <a:custGeom>
            <a:avLst/>
            <a:gdLst/>
            <a:ahLst/>
            <a:cxnLst/>
            <a:rect r="r" b="b" t="t" l="l"/>
            <a:pathLst>
              <a:path h="3497137" w="8082269">
                <a:moveTo>
                  <a:pt x="0" y="0"/>
                </a:moveTo>
                <a:lnTo>
                  <a:pt x="8082269" y="0"/>
                </a:lnTo>
                <a:lnTo>
                  <a:pt x="8082269" y="3497137"/>
                </a:lnTo>
                <a:lnTo>
                  <a:pt x="0" y="349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811705" y="1312314"/>
            <a:ext cx="6593284" cy="237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 to “Tools” → “Port” → connect to the port you have connected the Arduino. Example( COM5)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4421364">
            <a:off x="11700605" y="4038613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5" y="0"/>
                </a:lnTo>
                <a:lnTo>
                  <a:pt x="1003455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27.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81336" y="1460673"/>
            <a:ext cx="7525327" cy="119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 to ‘Tools” → “Board” → select “Arduino Uno”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770601" y="3378212"/>
            <a:ext cx="6735392" cy="1642625"/>
          </a:xfrm>
          <a:custGeom>
            <a:avLst/>
            <a:gdLst/>
            <a:ahLst/>
            <a:cxnLst/>
            <a:rect r="r" b="b" t="t" l="l"/>
            <a:pathLst>
              <a:path h="1642625" w="6735392">
                <a:moveTo>
                  <a:pt x="0" y="0"/>
                </a:moveTo>
                <a:lnTo>
                  <a:pt x="6735392" y="0"/>
                </a:lnTo>
                <a:lnTo>
                  <a:pt x="6735392" y="1642625"/>
                </a:lnTo>
                <a:lnTo>
                  <a:pt x="0" y="1642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31" t="0" r="-4165" b="-4581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70601" y="5143500"/>
            <a:ext cx="4899853" cy="4083211"/>
          </a:xfrm>
          <a:custGeom>
            <a:avLst/>
            <a:gdLst/>
            <a:ahLst/>
            <a:cxnLst/>
            <a:rect r="r" b="b" t="t" l="l"/>
            <a:pathLst>
              <a:path h="4083211" w="4899853">
                <a:moveTo>
                  <a:pt x="0" y="0"/>
                </a:moveTo>
                <a:lnTo>
                  <a:pt x="4899854" y="0"/>
                </a:lnTo>
                <a:lnTo>
                  <a:pt x="4899854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6" t="-1111" r="-30514" b="-3207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73318" y="6310301"/>
            <a:ext cx="3885982" cy="3000399"/>
          </a:xfrm>
          <a:custGeom>
            <a:avLst/>
            <a:gdLst/>
            <a:ahLst/>
            <a:cxnLst/>
            <a:rect r="r" b="b" t="t" l="l"/>
            <a:pathLst>
              <a:path h="3000399" w="3885982">
                <a:moveTo>
                  <a:pt x="0" y="0"/>
                </a:moveTo>
                <a:lnTo>
                  <a:pt x="3885982" y="0"/>
                </a:lnTo>
                <a:lnTo>
                  <a:pt x="3885982" y="3000398"/>
                </a:lnTo>
                <a:lnTo>
                  <a:pt x="0" y="3000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256" t="-2015" r="-595" b="-44974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144000" y="3499160"/>
            <a:ext cx="4299361" cy="302540"/>
            <a:chOff x="0" y="0"/>
            <a:chExt cx="1132342" cy="796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2342" cy="79681"/>
            </a:xfrm>
            <a:custGeom>
              <a:avLst/>
              <a:gdLst/>
              <a:ahLst/>
              <a:cxnLst/>
              <a:rect r="r" b="b" t="t" l="l"/>
              <a:pathLst>
                <a:path h="79681" w="1132342">
                  <a:moveTo>
                    <a:pt x="0" y="0"/>
                  </a:moveTo>
                  <a:lnTo>
                    <a:pt x="1132342" y="0"/>
                  </a:lnTo>
                  <a:lnTo>
                    <a:pt x="1132342" y="79681"/>
                  </a:lnTo>
                  <a:lnTo>
                    <a:pt x="0" y="796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132342" cy="41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4421364">
            <a:off x="12941633" y="3090423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6" y="0"/>
                </a:lnTo>
                <a:lnTo>
                  <a:pt x="1003456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28.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381336" y="-138896"/>
            <a:ext cx="7657724" cy="3313439"/>
          </a:xfrm>
          <a:custGeom>
            <a:avLst/>
            <a:gdLst/>
            <a:ahLst/>
            <a:cxnLst/>
            <a:rect r="r" b="b" t="t" l="l"/>
            <a:pathLst>
              <a:path h="3313439" w="7657724">
                <a:moveTo>
                  <a:pt x="0" y="0"/>
                </a:moveTo>
                <a:lnTo>
                  <a:pt x="7657724" y="0"/>
                </a:lnTo>
                <a:lnTo>
                  <a:pt x="7657724" y="3313439"/>
                </a:lnTo>
                <a:lnTo>
                  <a:pt x="0" y="331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13733" y="1095142"/>
            <a:ext cx="7525327" cy="119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 to ‘Tools” → “Programmer “ → select “AVRISP mkll”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210198" y="3337709"/>
            <a:ext cx="6735392" cy="1642625"/>
          </a:xfrm>
          <a:custGeom>
            <a:avLst/>
            <a:gdLst/>
            <a:ahLst/>
            <a:cxnLst/>
            <a:rect r="r" b="b" t="t" l="l"/>
            <a:pathLst>
              <a:path h="1642625" w="6735392">
                <a:moveTo>
                  <a:pt x="0" y="0"/>
                </a:moveTo>
                <a:lnTo>
                  <a:pt x="6735392" y="0"/>
                </a:lnTo>
                <a:lnTo>
                  <a:pt x="6735392" y="1642625"/>
                </a:lnTo>
                <a:lnTo>
                  <a:pt x="0" y="1642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31" t="0" r="-4165" b="-4581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1655" y="4980334"/>
            <a:ext cx="5721757" cy="4667097"/>
          </a:xfrm>
          <a:custGeom>
            <a:avLst/>
            <a:gdLst/>
            <a:ahLst/>
            <a:cxnLst/>
            <a:rect r="r" b="b" t="t" l="l"/>
            <a:pathLst>
              <a:path h="4667097" w="5721757">
                <a:moveTo>
                  <a:pt x="0" y="0"/>
                </a:moveTo>
                <a:lnTo>
                  <a:pt x="5721757" y="0"/>
                </a:lnTo>
                <a:lnTo>
                  <a:pt x="5721757" y="4667097"/>
                </a:lnTo>
                <a:lnTo>
                  <a:pt x="0" y="466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05" t="-16812" r="-272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63412" y="7541181"/>
            <a:ext cx="2944210" cy="2106251"/>
          </a:xfrm>
          <a:custGeom>
            <a:avLst/>
            <a:gdLst/>
            <a:ahLst/>
            <a:cxnLst/>
            <a:rect r="r" b="b" t="t" l="l"/>
            <a:pathLst>
              <a:path h="2106251" w="2944210">
                <a:moveTo>
                  <a:pt x="0" y="0"/>
                </a:moveTo>
                <a:lnTo>
                  <a:pt x="2944210" y="0"/>
                </a:lnTo>
                <a:lnTo>
                  <a:pt x="2944210" y="2106250"/>
                </a:lnTo>
                <a:lnTo>
                  <a:pt x="0" y="210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81" t="0" r="-74701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531440" y="3337709"/>
            <a:ext cx="5136273" cy="436947"/>
            <a:chOff x="0" y="0"/>
            <a:chExt cx="1352763" cy="1150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52763" cy="115081"/>
            </a:xfrm>
            <a:custGeom>
              <a:avLst/>
              <a:gdLst/>
              <a:ahLst/>
              <a:cxnLst/>
              <a:rect r="r" b="b" t="t" l="l"/>
              <a:pathLst>
                <a:path h="115081" w="1352763">
                  <a:moveTo>
                    <a:pt x="0" y="0"/>
                  </a:moveTo>
                  <a:lnTo>
                    <a:pt x="1352763" y="0"/>
                  </a:lnTo>
                  <a:lnTo>
                    <a:pt x="1352763" y="115081"/>
                  </a:lnTo>
                  <a:lnTo>
                    <a:pt x="0" y="1150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352763" cy="76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4421364">
            <a:off x="12850389" y="2844905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5" y="0"/>
                </a:lnTo>
                <a:lnTo>
                  <a:pt x="1003455" y="358736"/>
                </a:lnTo>
                <a:lnTo>
                  <a:pt x="0" y="358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29.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858399" y="0"/>
            <a:ext cx="7709505" cy="3335844"/>
          </a:xfrm>
          <a:custGeom>
            <a:avLst/>
            <a:gdLst/>
            <a:ahLst/>
            <a:cxnLst/>
            <a:rect r="r" b="b" t="t" l="l"/>
            <a:pathLst>
              <a:path h="3335844" w="7709505">
                <a:moveTo>
                  <a:pt x="0" y="0"/>
                </a:moveTo>
                <a:lnTo>
                  <a:pt x="7709505" y="0"/>
                </a:lnTo>
                <a:lnTo>
                  <a:pt x="7709505" y="3335844"/>
                </a:lnTo>
                <a:lnTo>
                  <a:pt x="0" y="3335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07890" y="648427"/>
            <a:ext cx="5610523" cy="198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2"/>
              </a:lnSpc>
              <a:spcBef>
                <a:spcPct val="0"/>
              </a:spcBef>
            </a:pPr>
            <a:r>
              <a:rPr lang="en-US" sz="403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Dump the code by selecting the arrow button on top left corner.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915555" y="153734"/>
            <a:ext cx="7032613" cy="3045598"/>
          </a:xfrm>
          <a:custGeom>
            <a:avLst/>
            <a:gdLst/>
            <a:ahLst/>
            <a:cxnLst/>
            <a:rect r="r" b="b" t="t" l="l"/>
            <a:pathLst>
              <a:path h="3045598" w="7032613">
                <a:moveTo>
                  <a:pt x="0" y="0"/>
                </a:moveTo>
                <a:lnTo>
                  <a:pt x="7032613" y="0"/>
                </a:lnTo>
                <a:lnTo>
                  <a:pt x="7032613" y="3045598"/>
                </a:lnTo>
                <a:lnTo>
                  <a:pt x="0" y="304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-86" b="-758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753591" y="962025"/>
            <a:ext cx="5356540" cy="190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5"/>
              </a:lnSpc>
              <a:spcBef>
                <a:spcPct val="0"/>
              </a:spcBef>
            </a:pPr>
            <a:r>
              <a:rPr lang="en-US" sz="38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After uploading, remove the data cable from the Arduino.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995372" y="3696518"/>
            <a:ext cx="8132220" cy="2329487"/>
          </a:xfrm>
          <a:custGeom>
            <a:avLst/>
            <a:gdLst/>
            <a:ahLst/>
            <a:cxnLst/>
            <a:rect r="r" b="b" t="t" l="l"/>
            <a:pathLst>
              <a:path h="2329487" w="8132220">
                <a:moveTo>
                  <a:pt x="0" y="0"/>
                </a:moveTo>
                <a:lnTo>
                  <a:pt x="8132219" y="0"/>
                </a:lnTo>
                <a:lnTo>
                  <a:pt x="8132219" y="2329487"/>
                </a:lnTo>
                <a:lnTo>
                  <a:pt x="0" y="2329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95372" y="4675419"/>
            <a:ext cx="991341" cy="510541"/>
          </a:xfrm>
          <a:custGeom>
            <a:avLst/>
            <a:gdLst/>
            <a:ahLst/>
            <a:cxnLst/>
            <a:rect r="r" b="b" t="t" l="l"/>
            <a:pathLst>
              <a:path h="510541" w="991341">
                <a:moveTo>
                  <a:pt x="0" y="0"/>
                </a:moveTo>
                <a:lnTo>
                  <a:pt x="991341" y="0"/>
                </a:lnTo>
                <a:lnTo>
                  <a:pt x="991341" y="510541"/>
                </a:lnTo>
                <a:lnTo>
                  <a:pt x="0" y="510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408591" y="3696518"/>
            <a:ext cx="7719000" cy="483394"/>
            <a:chOff x="0" y="0"/>
            <a:chExt cx="2032988" cy="1273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988" cy="127314"/>
            </a:xfrm>
            <a:custGeom>
              <a:avLst/>
              <a:gdLst/>
              <a:ahLst/>
              <a:cxnLst/>
              <a:rect r="r" b="b" t="t" l="l"/>
              <a:pathLst>
                <a:path h="127314" w="2032988">
                  <a:moveTo>
                    <a:pt x="0" y="0"/>
                  </a:moveTo>
                  <a:lnTo>
                    <a:pt x="2032988" y="0"/>
                  </a:lnTo>
                  <a:lnTo>
                    <a:pt x="2032988" y="127314"/>
                  </a:lnTo>
                  <a:lnTo>
                    <a:pt x="0" y="1273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2032988" cy="89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491042" y="3764131"/>
            <a:ext cx="841326" cy="31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596954"/>
                </a:solidFill>
                <a:latin typeface="Inter"/>
                <a:ea typeface="Inter"/>
                <a:cs typeface="Inter"/>
                <a:sym typeface="Inter"/>
              </a:rPr>
              <a:t>Arduino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4421364">
            <a:off x="16295348" y="3622863"/>
            <a:ext cx="1003456" cy="358735"/>
          </a:xfrm>
          <a:custGeom>
            <a:avLst/>
            <a:gdLst/>
            <a:ahLst/>
            <a:cxnLst/>
            <a:rect r="r" b="b" t="t" l="l"/>
            <a:pathLst>
              <a:path h="358735" w="1003456">
                <a:moveTo>
                  <a:pt x="0" y="0"/>
                </a:moveTo>
                <a:lnTo>
                  <a:pt x="1003455" y="0"/>
                </a:lnTo>
                <a:lnTo>
                  <a:pt x="1003455" y="358735"/>
                </a:lnTo>
                <a:lnTo>
                  <a:pt x="0" y="358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1.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858325" y="4271189"/>
            <a:ext cx="3963223" cy="3963223"/>
          </a:xfrm>
          <a:custGeom>
            <a:avLst/>
            <a:gdLst/>
            <a:ahLst/>
            <a:cxnLst/>
            <a:rect r="r" b="b" t="t" l="l"/>
            <a:pathLst>
              <a:path h="3963223" w="3963223">
                <a:moveTo>
                  <a:pt x="0" y="0"/>
                </a:moveTo>
                <a:lnTo>
                  <a:pt x="3963223" y="0"/>
                </a:lnTo>
                <a:lnTo>
                  <a:pt x="3963223" y="3963222"/>
                </a:lnTo>
                <a:lnTo>
                  <a:pt x="0" y="396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66006" y="5703754"/>
            <a:ext cx="1920363" cy="988987"/>
          </a:xfrm>
          <a:custGeom>
            <a:avLst/>
            <a:gdLst/>
            <a:ahLst/>
            <a:cxnLst/>
            <a:rect r="r" b="b" t="t" l="l"/>
            <a:pathLst>
              <a:path h="988987" w="1920363">
                <a:moveTo>
                  <a:pt x="0" y="0"/>
                </a:moveTo>
                <a:lnTo>
                  <a:pt x="1920363" y="0"/>
                </a:lnTo>
                <a:lnTo>
                  <a:pt x="1920363" y="988987"/>
                </a:lnTo>
                <a:lnTo>
                  <a:pt x="0" y="988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94724" y="0"/>
            <a:ext cx="7853477" cy="3650430"/>
          </a:xfrm>
          <a:custGeom>
            <a:avLst/>
            <a:gdLst/>
            <a:ahLst/>
            <a:cxnLst/>
            <a:rect r="r" b="b" t="t" l="l"/>
            <a:pathLst>
              <a:path h="3650430" w="7853477">
                <a:moveTo>
                  <a:pt x="0" y="0"/>
                </a:moveTo>
                <a:lnTo>
                  <a:pt x="7853477" y="0"/>
                </a:lnTo>
                <a:lnTo>
                  <a:pt x="785347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88" r="0" b="-3604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0" y="8204094"/>
            <a:ext cx="2559242" cy="1925374"/>
          </a:xfrm>
          <a:custGeom>
            <a:avLst/>
            <a:gdLst/>
            <a:ahLst/>
            <a:cxnLst/>
            <a:rect r="r" b="b" t="t" l="l"/>
            <a:pathLst>
              <a:path h="1925374" w="2559242">
                <a:moveTo>
                  <a:pt x="0" y="0"/>
                </a:moveTo>
                <a:lnTo>
                  <a:pt x="2559242" y="0"/>
                </a:lnTo>
                <a:lnTo>
                  <a:pt x="2559242" y="1925374"/>
                </a:lnTo>
                <a:lnTo>
                  <a:pt x="0" y="19253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713408" y="8078614"/>
            <a:ext cx="1751567" cy="1751567"/>
          </a:xfrm>
          <a:custGeom>
            <a:avLst/>
            <a:gdLst/>
            <a:ahLst/>
            <a:cxnLst/>
            <a:rect r="r" b="b" t="t" l="l"/>
            <a:pathLst>
              <a:path h="1751567" w="1751567">
                <a:moveTo>
                  <a:pt x="0" y="0"/>
                </a:moveTo>
                <a:lnTo>
                  <a:pt x="1751567" y="0"/>
                </a:lnTo>
                <a:lnTo>
                  <a:pt x="1751567" y="1751567"/>
                </a:lnTo>
                <a:lnTo>
                  <a:pt x="0" y="1751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3885600"/>
            <a:ext cx="2560491" cy="2702366"/>
          </a:xfrm>
          <a:custGeom>
            <a:avLst/>
            <a:gdLst/>
            <a:ahLst/>
            <a:cxnLst/>
            <a:rect r="r" b="b" t="t" l="l"/>
            <a:pathLst>
              <a:path h="2702366" w="2560491">
                <a:moveTo>
                  <a:pt x="0" y="0"/>
                </a:moveTo>
                <a:lnTo>
                  <a:pt x="2560491" y="0"/>
                </a:lnTo>
                <a:lnTo>
                  <a:pt x="2560491" y="2702366"/>
                </a:lnTo>
                <a:lnTo>
                  <a:pt x="0" y="2702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464975" y="4293358"/>
            <a:ext cx="5064028" cy="3809780"/>
          </a:xfrm>
          <a:custGeom>
            <a:avLst/>
            <a:gdLst/>
            <a:ahLst/>
            <a:cxnLst/>
            <a:rect r="r" b="b" t="t" l="l"/>
            <a:pathLst>
              <a:path h="3809780" w="5064028">
                <a:moveTo>
                  <a:pt x="0" y="0"/>
                </a:moveTo>
                <a:lnTo>
                  <a:pt x="5064028" y="0"/>
                </a:lnTo>
                <a:lnTo>
                  <a:pt x="5064028" y="3809779"/>
                </a:lnTo>
                <a:lnTo>
                  <a:pt x="0" y="3809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66789" y="6818229"/>
            <a:ext cx="412374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 List Used in Assembly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23686" y="1121497"/>
            <a:ext cx="3395554" cy="178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connect motor to</a:t>
            </a:r>
          </a:p>
          <a:p>
            <a:pPr algn="ctr">
              <a:lnSpc>
                <a:spcPts val="4667"/>
              </a:lnSpc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each wheel</a:t>
            </a:r>
          </a:p>
          <a:p>
            <a:pPr algn="ctr">
              <a:lnSpc>
                <a:spcPts val="4667"/>
              </a:lnSpc>
              <a:spcBef>
                <a:spcPct val="0"/>
              </a:spcBef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3881176">
            <a:off x="12331334" y="3140258"/>
            <a:ext cx="1053981" cy="376798"/>
          </a:xfrm>
          <a:custGeom>
            <a:avLst/>
            <a:gdLst/>
            <a:ahLst/>
            <a:cxnLst/>
            <a:rect r="r" b="b" t="t" l="l"/>
            <a:pathLst>
              <a:path h="376798" w="1053981">
                <a:moveTo>
                  <a:pt x="0" y="0"/>
                </a:moveTo>
                <a:lnTo>
                  <a:pt x="1053981" y="0"/>
                </a:lnTo>
                <a:lnTo>
                  <a:pt x="1053981" y="376798"/>
                </a:lnTo>
                <a:lnTo>
                  <a:pt x="0" y="376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2.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7853477" cy="3650430"/>
          </a:xfrm>
          <a:custGeom>
            <a:avLst/>
            <a:gdLst/>
            <a:ahLst/>
            <a:cxnLst/>
            <a:rect r="r" b="b" t="t" l="l"/>
            <a:pathLst>
              <a:path h="3650430" w="7853477">
                <a:moveTo>
                  <a:pt x="0" y="0"/>
                </a:moveTo>
                <a:lnTo>
                  <a:pt x="7853477" y="0"/>
                </a:lnTo>
                <a:lnTo>
                  <a:pt x="785347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88" r="0" b="-360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41828" y="4581264"/>
            <a:ext cx="2622747" cy="3692141"/>
          </a:xfrm>
          <a:custGeom>
            <a:avLst/>
            <a:gdLst/>
            <a:ahLst/>
            <a:cxnLst/>
            <a:rect r="r" b="b" t="t" l="l"/>
            <a:pathLst>
              <a:path h="3692141" w="2622747">
                <a:moveTo>
                  <a:pt x="0" y="0"/>
                </a:moveTo>
                <a:lnTo>
                  <a:pt x="2622747" y="0"/>
                </a:lnTo>
                <a:lnTo>
                  <a:pt x="2622747" y="3692141"/>
                </a:lnTo>
                <a:lnTo>
                  <a:pt x="0" y="3692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21463" y="4581264"/>
            <a:ext cx="2622747" cy="3692141"/>
          </a:xfrm>
          <a:custGeom>
            <a:avLst/>
            <a:gdLst/>
            <a:ahLst/>
            <a:cxnLst/>
            <a:rect r="r" b="b" t="t" l="l"/>
            <a:pathLst>
              <a:path h="3692141" w="2622747">
                <a:moveTo>
                  <a:pt x="0" y="0"/>
                </a:moveTo>
                <a:lnTo>
                  <a:pt x="2622747" y="0"/>
                </a:lnTo>
                <a:lnTo>
                  <a:pt x="2622747" y="3692141"/>
                </a:lnTo>
                <a:lnTo>
                  <a:pt x="0" y="3692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28919" y="4581264"/>
            <a:ext cx="2622747" cy="3692141"/>
          </a:xfrm>
          <a:custGeom>
            <a:avLst/>
            <a:gdLst/>
            <a:ahLst/>
            <a:cxnLst/>
            <a:rect r="r" b="b" t="t" l="l"/>
            <a:pathLst>
              <a:path h="3692141" w="2622747">
                <a:moveTo>
                  <a:pt x="0" y="0"/>
                </a:moveTo>
                <a:lnTo>
                  <a:pt x="2622747" y="0"/>
                </a:lnTo>
                <a:lnTo>
                  <a:pt x="2622747" y="3692141"/>
                </a:lnTo>
                <a:lnTo>
                  <a:pt x="0" y="3692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48997" y="4635822"/>
            <a:ext cx="2622747" cy="3692141"/>
          </a:xfrm>
          <a:custGeom>
            <a:avLst/>
            <a:gdLst/>
            <a:ahLst/>
            <a:cxnLst/>
            <a:rect r="r" b="b" t="t" l="l"/>
            <a:pathLst>
              <a:path h="3692141" w="2622747">
                <a:moveTo>
                  <a:pt x="0" y="0"/>
                </a:moveTo>
                <a:lnTo>
                  <a:pt x="2622747" y="0"/>
                </a:lnTo>
                <a:lnTo>
                  <a:pt x="2622747" y="3692140"/>
                </a:lnTo>
                <a:lnTo>
                  <a:pt x="0" y="3692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66789" y="6818229"/>
            <a:ext cx="412374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 List Used in Assembly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0" y="8204094"/>
            <a:ext cx="2559242" cy="1925374"/>
          </a:xfrm>
          <a:custGeom>
            <a:avLst/>
            <a:gdLst/>
            <a:ahLst/>
            <a:cxnLst/>
            <a:rect r="r" b="b" t="t" l="l"/>
            <a:pathLst>
              <a:path h="1925374" w="2559242">
                <a:moveTo>
                  <a:pt x="0" y="0"/>
                </a:moveTo>
                <a:lnTo>
                  <a:pt x="2559242" y="0"/>
                </a:lnTo>
                <a:lnTo>
                  <a:pt x="2559242" y="1925374"/>
                </a:lnTo>
                <a:lnTo>
                  <a:pt x="0" y="1925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713408" y="8078614"/>
            <a:ext cx="1751567" cy="1751567"/>
          </a:xfrm>
          <a:custGeom>
            <a:avLst/>
            <a:gdLst/>
            <a:ahLst/>
            <a:cxnLst/>
            <a:rect r="r" b="b" t="t" l="l"/>
            <a:pathLst>
              <a:path h="1751567" w="1751567">
                <a:moveTo>
                  <a:pt x="0" y="0"/>
                </a:moveTo>
                <a:lnTo>
                  <a:pt x="1751567" y="0"/>
                </a:lnTo>
                <a:lnTo>
                  <a:pt x="1751567" y="1751567"/>
                </a:lnTo>
                <a:lnTo>
                  <a:pt x="0" y="1751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028700" y="4165759"/>
            <a:ext cx="2119431" cy="2422207"/>
          </a:xfrm>
          <a:custGeom>
            <a:avLst/>
            <a:gdLst/>
            <a:ahLst/>
            <a:cxnLst/>
            <a:rect r="r" b="b" t="t" l="l"/>
            <a:pathLst>
              <a:path h="2422207" w="2119431">
                <a:moveTo>
                  <a:pt x="2119431" y="0"/>
                </a:moveTo>
                <a:lnTo>
                  <a:pt x="0" y="0"/>
                </a:lnTo>
                <a:lnTo>
                  <a:pt x="0" y="2422207"/>
                </a:lnTo>
                <a:lnTo>
                  <a:pt x="2119431" y="2422207"/>
                </a:lnTo>
                <a:lnTo>
                  <a:pt x="211943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770028" y="1121497"/>
            <a:ext cx="3902869" cy="178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connect the wheels</a:t>
            </a:r>
          </a:p>
          <a:p>
            <a:pPr algn="ctr">
              <a:lnSpc>
                <a:spcPts val="4667"/>
              </a:lnSpc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to all 4 motors</a:t>
            </a:r>
          </a:p>
          <a:p>
            <a:pPr algn="ctr">
              <a:lnSpc>
                <a:spcPts val="4667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3881176">
            <a:off x="11725574" y="3462030"/>
            <a:ext cx="1053981" cy="376798"/>
          </a:xfrm>
          <a:custGeom>
            <a:avLst/>
            <a:gdLst/>
            <a:ahLst/>
            <a:cxnLst/>
            <a:rect r="r" b="b" t="t" l="l"/>
            <a:pathLst>
              <a:path h="376798" w="1053981">
                <a:moveTo>
                  <a:pt x="0" y="0"/>
                </a:moveTo>
                <a:lnTo>
                  <a:pt x="1053981" y="0"/>
                </a:lnTo>
                <a:lnTo>
                  <a:pt x="1053981" y="376799"/>
                </a:lnTo>
                <a:lnTo>
                  <a:pt x="0" y="376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3.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00745" y="0"/>
            <a:ext cx="8436546" cy="3832190"/>
          </a:xfrm>
          <a:custGeom>
            <a:avLst/>
            <a:gdLst/>
            <a:ahLst/>
            <a:cxnLst/>
            <a:rect r="r" b="b" t="t" l="l"/>
            <a:pathLst>
              <a:path h="3832190" w="8436546">
                <a:moveTo>
                  <a:pt x="0" y="0"/>
                </a:moveTo>
                <a:lnTo>
                  <a:pt x="8436546" y="0"/>
                </a:lnTo>
                <a:lnTo>
                  <a:pt x="8436546" y="3832190"/>
                </a:lnTo>
                <a:lnTo>
                  <a:pt x="0" y="3832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92" r="0" b="-248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47898" y="4481285"/>
            <a:ext cx="4166745" cy="5348895"/>
          </a:xfrm>
          <a:custGeom>
            <a:avLst/>
            <a:gdLst/>
            <a:ahLst/>
            <a:cxnLst/>
            <a:rect r="r" b="b" t="t" l="l"/>
            <a:pathLst>
              <a:path h="5348895" w="4166745">
                <a:moveTo>
                  <a:pt x="0" y="0"/>
                </a:moveTo>
                <a:lnTo>
                  <a:pt x="4166745" y="0"/>
                </a:lnTo>
                <a:lnTo>
                  <a:pt x="4166745" y="5348896"/>
                </a:lnTo>
                <a:lnTo>
                  <a:pt x="0" y="5348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30" r="0" b="-483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14732765" y="3402742"/>
            <a:ext cx="71846" cy="1786346"/>
          </a:xfrm>
          <a:prstGeom prst="line">
            <a:avLst/>
          </a:prstGeom>
          <a:ln cap="flat" w="95250">
            <a:solidFill>
              <a:srgbClr val="FF0E0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4037350" y="3400828"/>
            <a:ext cx="45831" cy="1783909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0" y="8204094"/>
            <a:ext cx="2559242" cy="1925374"/>
          </a:xfrm>
          <a:custGeom>
            <a:avLst/>
            <a:gdLst/>
            <a:ahLst/>
            <a:cxnLst/>
            <a:rect r="r" b="b" t="t" l="l"/>
            <a:pathLst>
              <a:path h="1925374" w="2559242">
                <a:moveTo>
                  <a:pt x="0" y="0"/>
                </a:moveTo>
                <a:lnTo>
                  <a:pt x="2559242" y="0"/>
                </a:lnTo>
                <a:lnTo>
                  <a:pt x="2559242" y="1925374"/>
                </a:lnTo>
                <a:lnTo>
                  <a:pt x="0" y="1925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713408" y="8078614"/>
            <a:ext cx="1751567" cy="1751567"/>
          </a:xfrm>
          <a:custGeom>
            <a:avLst/>
            <a:gdLst/>
            <a:ahLst/>
            <a:cxnLst/>
            <a:rect r="r" b="b" t="t" l="l"/>
            <a:pathLst>
              <a:path h="1751567" w="1751567">
                <a:moveTo>
                  <a:pt x="0" y="0"/>
                </a:moveTo>
                <a:lnTo>
                  <a:pt x="1751567" y="0"/>
                </a:lnTo>
                <a:lnTo>
                  <a:pt x="1751567" y="1751567"/>
                </a:lnTo>
                <a:lnTo>
                  <a:pt x="0" y="1751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650453" y="4618218"/>
            <a:ext cx="2990130" cy="1969748"/>
          </a:xfrm>
          <a:custGeom>
            <a:avLst/>
            <a:gdLst/>
            <a:ahLst/>
            <a:cxnLst/>
            <a:rect r="r" b="b" t="t" l="l"/>
            <a:pathLst>
              <a:path h="1969748" w="2990130">
                <a:moveTo>
                  <a:pt x="2990130" y="0"/>
                </a:moveTo>
                <a:lnTo>
                  <a:pt x="0" y="0"/>
                </a:lnTo>
                <a:lnTo>
                  <a:pt x="0" y="1969748"/>
                </a:lnTo>
                <a:lnTo>
                  <a:pt x="2990130" y="1969748"/>
                </a:lnTo>
                <a:lnTo>
                  <a:pt x="299013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698984" y="1246103"/>
            <a:ext cx="6628027" cy="17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  <a:spcBef>
                <a:spcPct val="0"/>
              </a:spcBef>
            </a:pPr>
            <a:r>
              <a:rPr lang="en-US" sz="35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Solder single strand wires on all 4 motors leaving one end of wire soldered and other end open.</a:t>
            </a:r>
            <a:r>
              <a:rPr lang="en-US" sz="35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3847183">
            <a:off x="13280507" y="2484707"/>
            <a:ext cx="1296471" cy="463488"/>
          </a:xfrm>
          <a:custGeom>
            <a:avLst/>
            <a:gdLst/>
            <a:ahLst/>
            <a:cxnLst/>
            <a:rect r="r" b="b" t="t" l="l"/>
            <a:pathLst>
              <a:path h="463488" w="1296471">
                <a:moveTo>
                  <a:pt x="0" y="0"/>
                </a:moveTo>
                <a:lnTo>
                  <a:pt x="1296471" y="0"/>
                </a:lnTo>
                <a:lnTo>
                  <a:pt x="1296471" y="463488"/>
                </a:lnTo>
                <a:lnTo>
                  <a:pt x="0" y="463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4.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4013951"/>
          </a:xfrm>
          <a:custGeom>
            <a:avLst/>
            <a:gdLst/>
            <a:ahLst/>
            <a:cxnLst/>
            <a:rect r="r" b="b" t="t" l="l"/>
            <a:pathLst>
              <a:path h="4013951" w="8436546">
                <a:moveTo>
                  <a:pt x="0" y="0"/>
                </a:moveTo>
                <a:lnTo>
                  <a:pt x="8436547" y="0"/>
                </a:lnTo>
                <a:lnTo>
                  <a:pt x="8436547" y="4013951"/>
                </a:lnTo>
                <a:lnTo>
                  <a:pt x="0" y="4013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3" t="-6334" r="-110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554134" y="6994462"/>
            <a:ext cx="2721716" cy="2557885"/>
          </a:xfrm>
          <a:custGeom>
            <a:avLst/>
            <a:gdLst/>
            <a:ahLst/>
            <a:cxnLst/>
            <a:rect r="r" b="b" t="t" l="l"/>
            <a:pathLst>
              <a:path h="2557885" w="2721716">
                <a:moveTo>
                  <a:pt x="0" y="0"/>
                </a:moveTo>
                <a:lnTo>
                  <a:pt x="2721717" y="0"/>
                </a:lnTo>
                <a:lnTo>
                  <a:pt x="2721717" y="2557885"/>
                </a:lnTo>
                <a:lnTo>
                  <a:pt x="0" y="2557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68806" y="2645317"/>
            <a:ext cx="7663862" cy="8734737"/>
          </a:xfrm>
          <a:custGeom>
            <a:avLst/>
            <a:gdLst/>
            <a:ahLst/>
            <a:cxnLst/>
            <a:rect r="r" b="b" t="t" l="l"/>
            <a:pathLst>
              <a:path h="8734737" w="7663862">
                <a:moveTo>
                  <a:pt x="0" y="0"/>
                </a:moveTo>
                <a:lnTo>
                  <a:pt x="7663862" y="0"/>
                </a:lnTo>
                <a:lnTo>
                  <a:pt x="7663862" y="8734737"/>
                </a:lnTo>
                <a:lnTo>
                  <a:pt x="0" y="8734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461" t="0" r="-40457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446697">
            <a:off x="9000" y="8204600"/>
            <a:ext cx="2665501" cy="1545991"/>
          </a:xfrm>
          <a:custGeom>
            <a:avLst/>
            <a:gdLst/>
            <a:ahLst/>
            <a:cxnLst/>
            <a:rect r="r" b="b" t="t" l="l"/>
            <a:pathLst>
              <a:path h="1545991" w="2665501">
                <a:moveTo>
                  <a:pt x="0" y="0"/>
                </a:moveTo>
                <a:lnTo>
                  <a:pt x="2665501" y="0"/>
                </a:lnTo>
                <a:lnTo>
                  <a:pt x="2665501" y="1545991"/>
                </a:lnTo>
                <a:lnTo>
                  <a:pt x="0" y="1545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512360" y="7873023"/>
            <a:ext cx="2256445" cy="2256445"/>
          </a:xfrm>
          <a:custGeom>
            <a:avLst/>
            <a:gdLst/>
            <a:ahLst/>
            <a:cxnLst/>
            <a:rect r="r" b="b" t="t" l="l"/>
            <a:pathLst>
              <a:path h="2256445" w="2256445">
                <a:moveTo>
                  <a:pt x="0" y="0"/>
                </a:moveTo>
                <a:lnTo>
                  <a:pt x="2256446" y="0"/>
                </a:lnTo>
                <a:lnTo>
                  <a:pt x="2256446" y="2256445"/>
                </a:lnTo>
                <a:lnTo>
                  <a:pt x="0" y="2256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877982" y="4013951"/>
            <a:ext cx="2465897" cy="2664635"/>
          </a:xfrm>
          <a:custGeom>
            <a:avLst/>
            <a:gdLst/>
            <a:ahLst/>
            <a:cxnLst/>
            <a:rect r="r" b="b" t="t" l="l"/>
            <a:pathLst>
              <a:path h="2664635" w="2465897">
                <a:moveTo>
                  <a:pt x="2465898" y="0"/>
                </a:moveTo>
                <a:lnTo>
                  <a:pt x="0" y="0"/>
                </a:lnTo>
                <a:lnTo>
                  <a:pt x="0" y="2664634"/>
                </a:lnTo>
                <a:lnTo>
                  <a:pt x="2465898" y="2664634"/>
                </a:lnTo>
                <a:lnTo>
                  <a:pt x="2465898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4652587">
            <a:off x="12948592" y="3097431"/>
            <a:ext cx="1299040" cy="464407"/>
          </a:xfrm>
          <a:custGeom>
            <a:avLst/>
            <a:gdLst/>
            <a:ahLst/>
            <a:cxnLst/>
            <a:rect r="r" b="b" t="t" l="l"/>
            <a:pathLst>
              <a:path h="464407" w="1299040">
                <a:moveTo>
                  <a:pt x="0" y="0"/>
                </a:moveTo>
                <a:lnTo>
                  <a:pt x="1299040" y="0"/>
                </a:lnTo>
                <a:lnTo>
                  <a:pt x="1299040" y="464406"/>
                </a:lnTo>
                <a:lnTo>
                  <a:pt x="0" y="464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861418" y="4698133"/>
            <a:ext cx="3966077" cy="4467055"/>
          </a:xfrm>
          <a:custGeom>
            <a:avLst/>
            <a:gdLst/>
            <a:ahLst/>
            <a:cxnLst/>
            <a:rect r="r" b="b" t="t" l="l"/>
            <a:pathLst>
              <a:path h="4467055" w="3966077">
                <a:moveTo>
                  <a:pt x="0" y="0"/>
                </a:moveTo>
                <a:lnTo>
                  <a:pt x="3966076" y="0"/>
                </a:lnTo>
                <a:lnTo>
                  <a:pt x="3966076" y="4467054"/>
                </a:lnTo>
                <a:lnTo>
                  <a:pt x="0" y="4467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698984" y="1246103"/>
            <a:ext cx="6403796" cy="17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  <a:spcBef>
                <a:spcPct val="0"/>
              </a:spcBef>
            </a:pPr>
            <a:r>
              <a:rPr lang="en-US" sz="35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 Hot glue to connect all the 4 motors to the base of acrylic sheets</a:t>
            </a:r>
            <a:r>
              <a:rPr lang="en-US" sz="35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5.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4724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7" y="0"/>
                </a:lnTo>
                <a:lnTo>
                  <a:pt x="8436547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14971" y="4019964"/>
            <a:ext cx="6136769" cy="5641498"/>
          </a:xfrm>
          <a:custGeom>
            <a:avLst/>
            <a:gdLst/>
            <a:ahLst/>
            <a:cxnLst/>
            <a:rect r="r" b="b" t="t" l="l"/>
            <a:pathLst>
              <a:path h="5641498" w="6136769">
                <a:moveTo>
                  <a:pt x="0" y="0"/>
                </a:moveTo>
                <a:lnTo>
                  <a:pt x="6136769" y="0"/>
                </a:lnTo>
                <a:lnTo>
                  <a:pt x="6136769" y="5641498"/>
                </a:lnTo>
                <a:lnTo>
                  <a:pt x="0" y="5641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" r="0" b="-904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3947488">
            <a:off x="1030804" y="8190647"/>
            <a:ext cx="536420" cy="1511041"/>
          </a:xfrm>
          <a:custGeom>
            <a:avLst/>
            <a:gdLst/>
            <a:ahLst/>
            <a:cxnLst/>
            <a:rect r="r" b="b" t="t" l="l"/>
            <a:pathLst>
              <a:path h="1511041" w="536420">
                <a:moveTo>
                  <a:pt x="0" y="0"/>
                </a:moveTo>
                <a:lnTo>
                  <a:pt x="536420" y="0"/>
                </a:lnTo>
                <a:lnTo>
                  <a:pt x="536420" y="1511041"/>
                </a:lnTo>
                <a:lnTo>
                  <a:pt x="0" y="1511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004875">
            <a:off x="2647831" y="8236583"/>
            <a:ext cx="1228226" cy="1419169"/>
          </a:xfrm>
          <a:custGeom>
            <a:avLst/>
            <a:gdLst/>
            <a:ahLst/>
            <a:cxnLst/>
            <a:rect r="r" b="b" t="t" l="l"/>
            <a:pathLst>
              <a:path h="1419169" w="1228226">
                <a:moveTo>
                  <a:pt x="0" y="0"/>
                </a:moveTo>
                <a:lnTo>
                  <a:pt x="1228226" y="0"/>
                </a:lnTo>
                <a:lnTo>
                  <a:pt x="1228226" y="1419169"/>
                </a:lnTo>
                <a:lnTo>
                  <a:pt x="0" y="1419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99014" y="4136030"/>
            <a:ext cx="2123021" cy="2014940"/>
          </a:xfrm>
          <a:custGeom>
            <a:avLst/>
            <a:gdLst/>
            <a:ahLst/>
            <a:cxnLst/>
            <a:rect r="r" b="b" t="t" l="l"/>
            <a:pathLst>
              <a:path h="2014940" w="2123021">
                <a:moveTo>
                  <a:pt x="0" y="0"/>
                </a:moveTo>
                <a:lnTo>
                  <a:pt x="2123021" y="0"/>
                </a:lnTo>
                <a:lnTo>
                  <a:pt x="2123021" y="2014940"/>
                </a:lnTo>
                <a:lnTo>
                  <a:pt x="0" y="2014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4421364">
            <a:off x="12955703" y="2611563"/>
            <a:ext cx="1465612" cy="523956"/>
          </a:xfrm>
          <a:custGeom>
            <a:avLst/>
            <a:gdLst/>
            <a:ahLst/>
            <a:cxnLst/>
            <a:rect r="r" b="b" t="t" l="l"/>
            <a:pathLst>
              <a:path h="523956" w="1465612">
                <a:moveTo>
                  <a:pt x="0" y="0"/>
                </a:moveTo>
                <a:lnTo>
                  <a:pt x="1465613" y="0"/>
                </a:lnTo>
                <a:lnTo>
                  <a:pt x="1465613" y="523957"/>
                </a:lnTo>
                <a:lnTo>
                  <a:pt x="0" y="523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912289" y="3943262"/>
            <a:ext cx="6035878" cy="5718200"/>
          </a:xfrm>
          <a:custGeom>
            <a:avLst/>
            <a:gdLst/>
            <a:ahLst/>
            <a:cxnLst/>
            <a:rect r="r" b="b" t="t" l="l"/>
            <a:pathLst>
              <a:path h="5718200" w="6035878">
                <a:moveTo>
                  <a:pt x="0" y="0"/>
                </a:moveTo>
                <a:lnTo>
                  <a:pt x="6035879" y="0"/>
                </a:lnTo>
                <a:lnTo>
                  <a:pt x="6035879" y="5718200"/>
                </a:lnTo>
                <a:lnTo>
                  <a:pt x="0" y="57182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745409" y="1200311"/>
            <a:ext cx="4797182" cy="119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Cut a plastic bottle as shown in image.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5143500"/>
            <a:ext cx="18669000" cy="5334000"/>
            <a:chOff x="0" y="0"/>
            <a:chExt cx="474133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1333" cy="1354667"/>
            </a:xfrm>
            <a:custGeom>
              <a:avLst/>
              <a:gdLst/>
              <a:ahLst/>
              <a:cxnLst/>
              <a:rect r="r" b="b" t="t" l="l"/>
              <a:pathLst>
                <a:path h="1354667" w="4741333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5142" y="541739"/>
            <a:ext cx="17613026" cy="9288441"/>
            <a:chOff x="0" y="0"/>
            <a:chExt cx="4638822" cy="2446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8822" cy="2446338"/>
            </a:xfrm>
            <a:custGeom>
              <a:avLst/>
              <a:gdLst/>
              <a:ahLst/>
              <a:cxnLst/>
              <a:rect r="r" b="b" t="t" l="l"/>
              <a:pathLst>
                <a:path h="2446338" w="4638822">
                  <a:moveTo>
                    <a:pt x="10989" y="0"/>
                  </a:moveTo>
                  <a:lnTo>
                    <a:pt x="4627833" y="0"/>
                  </a:lnTo>
                  <a:cubicBezTo>
                    <a:pt x="4633902" y="0"/>
                    <a:pt x="4638822" y="4920"/>
                    <a:pt x="4638822" y="10989"/>
                  </a:cubicBezTo>
                  <a:lnTo>
                    <a:pt x="4638822" y="2435350"/>
                  </a:lnTo>
                  <a:cubicBezTo>
                    <a:pt x="4638822" y="2441419"/>
                    <a:pt x="4633902" y="2446338"/>
                    <a:pt x="4627833" y="2446338"/>
                  </a:cubicBezTo>
                  <a:lnTo>
                    <a:pt x="10989" y="2446338"/>
                  </a:lnTo>
                  <a:cubicBezTo>
                    <a:pt x="4920" y="2446338"/>
                    <a:pt x="0" y="2441419"/>
                    <a:pt x="0" y="2435350"/>
                  </a:cubicBezTo>
                  <a:lnTo>
                    <a:pt x="0" y="10989"/>
                  </a:lnTo>
                  <a:cubicBezTo>
                    <a:pt x="0" y="4920"/>
                    <a:pt x="4920" y="0"/>
                    <a:pt x="109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8822" cy="248443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83" y="153734"/>
            <a:ext cx="3473001" cy="1997117"/>
            <a:chOff x="0" y="0"/>
            <a:chExt cx="914700" cy="525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700" cy="525990"/>
            </a:xfrm>
            <a:custGeom>
              <a:avLst/>
              <a:gdLst/>
              <a:ahLst/>
              <a:cxnLst/>
              <a:rect r="r" b="b" t="t" l="l"/>
              <a:pathLst>
                <a:path h="525990" w="914700">
                  <a:moveTo>
                    <a:pt x="55729" y="0"/>
                  </a:moveTo>
                  <a:lnTo>
                    <a:pt x="858970" y="0"/>
                  </a:lnTo>
                  <a:cubicBezTo>
                    <a:pt x="873751" y="0"/>
                    <a:pt x="887926" y="5871"/>
                    <a:pt x="898377" y="16323"/>
                  </a:cubicBezTo>
                  <a:cubicBezTo>
                    <a:pt x="908828" y="26774"/>
                    <a:pt x="914700" y="40949"/>
                    <a:pt x="914700" y="55729"/>
                  </a:cubicBezTo>
                  <a:lnTo>
                    <a:pt x="914700" y="470260"/>
                  </a:lnTo>
                  <a:cubicBezTo>
                    <a:pt x="914700" y="485041"/>
                    <a:pt x="908828" y="499216"/>
                    <a:pt x="898377" y="509667"/>
                  </a:cubicBezTo>
                  <a:cubicBezTo>
                    <a:pt x="887926" y="520118"/>
                    <a:pt x="873751" y="525990"/>
                    <a:pt x="858970" y="525990"/>
                  </a:cubicBezTo>
                  <a:lnTo>
                    <a:pt x="55729" y="525990"/>
                  </a:lnTo>
                  <a:cubicBezTo>
                    <a:pt x="40949" y="525990"/>
                    <a:pt x="26774" y="520118"/>
                    <a:pt x="16323" y="509667"/>
                  </a:cubicBezTo>
                  <a:cubicBezTo>
                    <a:pt x="5871" y="499216"/>
                    <a:pt x="0" y="485041"/>
                    <a:pt x="0" y="470260"/>
                  </a:cubicBezTo>
                  <a:lnTo>
                    <a:pt x="0" y="55729"/>
                  </a:lnTo>
                  <a:cubicBezTo>
                    <a:pt x="0" y="40949"/>
                    <a:pt x="5871" y="26774"/>
                    <a:pt x="16323" y="16323"/>
                  </a:cubicBezTo>
                  <a:cubicBezTo>
                    <a:pt x="26774" y="5871"/>
                    <a:pt x="40949" y="0"/>
                    <a:pt x="5572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914700" cy="6498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Step 6.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051123" y="0"/>
            <a:ext cx="8436546" cy="3650430"/>
          </a:xfrm>
          <a:custGeom>
            <a:avLst/>
            <a:gdLst/>
            <a:ahLst/>
            <a:cxnLst/>
            <a:rect r="r" b="b" t="t" l="l"/>
            <a:pathLst>
              <a:path h="3650430" w="8436546">
                <a:moveTo>
                  <a:pt x="0" y="0"/>
                </a:moveTo>
                <a:lnTo>
                  <a:pt x="8436546" y="0"/>
                </a:lnTo>
                <a:lnTo>
                  <a:pt x="8436546" y="3650430"/>
                </a:lnTo>
                <a:lnTo>
                  <a:pt x="0" y="365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75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84531" y="4883639"/>
            <a:ext cx="3089836" cy="4668708"/>
          </a:xfrm>
          <a:custGeom>
            <a:avLst/>
            <a:gdLst/>
            <a:ahLst/>
            <a:cxnLst/>
            <a:rect r="r" b="b" t="t" l="l"/>
            <a:pathLst>
              <a:path h="4668708" w="3089836">
                <a:moveTo>
                  <a:pt x="0" y="0"/>
                </a:moveTo>
                <a:lnTo>
                  <a:pt x="3089836" y="0"/>
                </a:lnTo>
                <a:lnTo>
                  <a:pt x="3089836" y="4668708"/>
                </a:lnTo>
                <a:lnTo>
                  <a:pt x="0" y="4668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84531" y="4840287"/>
            <a:ext cx="3019253" cy="1070462"/>
          </a:xfrm>
          <a:custGeom>
            <a:avLst/>
            <a:gdLst/>
            <a:ahLst/>
            <a:cxnLst/>
            <a:rect r="r" b="b" t="t" l="l"/>
            <a:pathLst>
              <a:path h="1070462" w="3019253">
                <a:moveTo>
                  <a:pt x="0" y="0"/>
                </a:moveTo>
                <a:lnTo>
                  <a:pt x="3019252" y="0"/>
                </a:lnTo>
                <a:lnTo>
                  <a:pt x="3019252" y="1070463"/>
                </a:lnTo>
                <a:lnTo>
                  <a:pt x="0" y="1070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7583" y="7043368"/>
            <a:ext cx="4722160" cy="3086100"/>
            <a:chOff x="0" y="0"/>
            <a:chExt cx="124369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3696" cy="812800"/>
            </a:xfrm>
            <a:custGeom>
              <a:avLst/>
              <a:gdLst/>
              <a:ahLst/>
              <a:cxnLst/>
              <a:rect r="r" b="b" t="t" l="l"/>
              <a:pathLst>
                <a:path h="812800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729186"/>
                  </a:lnTo>
                  <a:cubicBezTo>
                    <a:pt x="1243696" y="751362"/>
                    <a:pt x="1234887" y="772629"/>
                    <a:pt x="1219206" y="788310"/>
                  </a:cubicBezTo>
                  <a:cubicBezTo>
                    <a:pt x="1203526" y="803991"/>
                    <a:pt x="1182258" y="812800"/>
                    <a:pt x="1160082" y="812800"/>
                  </a:cubicBezTo>
                  <a:lnTo>
                    <a:pt x="83614" y="812800"/>
                  </a:lnTo>
                  <a:cubicBezTo>
                    <a:pt x="61438" y="812800"/>
                    <a:pt x="40171" y="803991"/>
                    <a:pt x="24490" y="788310"/>
                  </a:cubicBezTo>
                  <a:cubicBezTo>
                    <a:pt x="8809" y="772629"/>
                    <a:pt x="0" y="751362"/>
                    <a:pt x="0" y="729186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A1A4A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243696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7583" y="6692741"/>
            <a:ext cx="4722160" cy="1284755"/>
            <a:chOff x="0" y="0"/>
            <a:chExt cx="1243696" cy="3383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3696" cy="338372"/>
            </a:xfrm>
            <a:custGeom>
              <a:avLst/>
              <a:gdLst/>
              <a:ahLst/>
              <a:cxnLst/>
              <a:rect r="r" b="b" t="t" l="l"/>
              <a:pathLst>
                <a:path h="338372" w="1243696">
                  <a:moveTo>
                    <a:pt x="83614" y="0"/>
                  </a:moveTo>
                  <a:lnTo>
                    <a:pt x="1160082" y="0"/>
                  </a:lnTo>
                  <a:cubicBezTo>
                    <a:pt x="1182258" y="0"/>
                    <a:pt x="1203526" y="8809"/>
                    <a:pt x="1219206" y="24490"/>
                  </a:cubicBezTo>
                  <a:cubicBezTo>
                    <a:pt x="1234887" y="40171"/>
                    <a:pt x="1243696" y="61438"/>
                    <a:pt x="1243696" y="83614"/>
                  </a:cubicBezTo>
                  <a:lnTo>
                    <a:pt x="1243696" y="254758"/>
                  </a:lnTo>
                  <a:cubicBezTo>
                    <a:pt x="1243696" y="276934"/>
                    <a:pt x="1234887" y="298201"/>
                    <a:pt x="1219206" y="313882"/>
                  </a:cubicBezTo>
                  <a:cubicBezTo>
                    <a:pt x="1203526" y="329562"/>
                    <a:pt x="1182258" y="338372"/>
                    <a:pt x="1160082" y="338372"/>
                  </a:cubicBezTo>
                  <a:lnTo>
                    <a:pt x="83614" y="338372"/>
                  </a:lnTo>
                  <a:cubicBezTo>
                    <a:pt x="61438" y="338372"/>
                    <a:pt x="40171" y="329562"/>
                    <a:pt x="24490" y="313882"/>
                  </a:cubicBezTo>
                  <a:cubicBezTo>
                    <a:pt x="8809" y="298201"/>
                    <a:pt x="0" y="276934"/>
                    <a:pt x="0" y="254758"/>
                  </a:cubicBezTo>
                  <a:lnTo>
                    <a:pt x="0" y="83614"/>
                  </a:lnTo>
                  <a:cubicBezTo>
                    <a:pt x="0" y="61438"/>
                    <a:pt x="8809" y="40171"/>
                    <a:pt x="24490" y="24490"/>
                  </a:cubicBezTo>
                  <a:cubicBezTo>
                    <a:pt x="40171" y="8809"/>
                    <a:pt x="61438" y="0"/>
                    <a:pt x="83614" y="0"/>
                  </a:cubicBezTo>
                  <a:close/>
                </a:path>
              </a:pathLst>
            </a:custGeom>
            <a:solidFill>
              <a:srgbClr val="8BAED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1243696" cy="30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4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35142" y="8573425"/>
            <a:ext cx="2707327" cy="876121"/>
          </a:xfrm>
          <a:custGeom>
            <a:avLst/>
            <a:gdLst/>
            <a:ahLst/>
            <a:cxnLst/>
            <a:rect r="r" b="b" t="t" l="l"/>
            <a:pathLst>
              <a:path h="876121" w="2707327">
                <a:moveTo>
                  <a:pt x="0" y="0"/>
                </a:moveTo>
                <a:lnTo>
                  <a:pt x="2707327" y="0"/>
                </a:lnTo>
                <a:lnTo>
                  <a:pt x="2707327" y="876120"/>
                </a:lnTo>
                <a:lnTo>
                  <a:pt x="0" y="876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1759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937386" y="6427763"/>
            <a:ext cx="2663377" cy="2765473"/>
          </a:xfrm>
          <a:custGeom>
            <a:avLst/>
            <a:gdLst/>
            <a:ahLst/>
            <a:cxnLst/>
            <a:rect r="r" b="b" t="t" l="l"/>
            <a:pathLst>
              <a:path h="2765473" w="2663377">
                <a:moveTo>
                  <a:pt x="0" y="0"/>
                </a:moveTo>
                <a:lnTo>
                  <a:pt x="2663377" y="0"/>
                </a:lnTo>
                <a:lnTo>
                  <a:pt x="2663377" y="2765474"/>
                </a:lnTo>
                <a:lnTo>
                  <a:pt x="0" y="2765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1908" t="0" r="-131244" b="-9692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4421364">
            <a:off x="11468609" y="3687671"/>
            <a:ext cx="1141839" cy="408208"/>
          </a:xfrm>
          <a:custGeom>
            <a:avLst/>
            <a:gdLst/>
            <a:ahLst/>
            <a:cxnLst/>
            <a:rect r="r" b="b" t="t" l="l"/>
            <a:pathLst>
              <a:path h="408208" w="1141839">
                <a:moveTo>
                  <a:pt x="0" y="0"/>
                </a:moveTo>
                <a:lnTo>
                  <a:pt x="1141840" y="0"/>
                </a:lnTo>
                <a:lnTo>
                  <a:pt x="1141840" y="408207"/>
                </a:lnTo>
                <a:lnTo>
                  <a:pt x="0" y="408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042469" y="8329561"/>
            <a:ext cx="1722541" cy="1348172"/>
          </a:xfrm>
          <a:custGeom>
            <a:avLst/>
            <a:gdLst/>
            <a:ahLst/>
            <a:cxnLst/>
            <a:rect r="r" b="b" t="t" l="l"/>
            <a:pathLst>
              <a:path h="1348172" w="1722541">
                <a:moveTo>
                  <a:pt x="0" y="0"/>
                </a:moveTo>
                <a:lnTo>
                  <a:pt x="1722542" y="0"/>
                </a:lnTo>
                <a:lnTo>
                  <a:pt x="1722542" y="1348172"/>
                </a:lnTo>
                <a:lnTo>
                  <a:pt x="0" y="1348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617" t="-151215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735513" y="4004467"/>
            <a:ext cx="2293060" cy="1644680"/>
          </a:xfrm>
          <a:custGeom>
            <a:avLst/>
            <a:gdLst/>
            <a:ahLst/>
            <a:cxnLst/>
            <a:rect r="r" b="b" t="t" l="l"/>
            <a:pathLst>
              <a:path h="1644680" w="2293060">
                <a:moveTo>
                  <a:pt x="0" y="0"/>
                </a:moveTo>
                <a:lnTo>
                  <a:pt x="2293061" y="0"/>
                </a:lnTo>
                <a:lnTo>
                  <a:pt x="2293061" y="1644680"/>
                </a:lnTo>
                <a:lnTo>
                  <a:pt x="0" y="16446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617" t="-174129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812027" y="5539381"/>
            <a:ext cx="710551" cy="939431"/>
          </a:xfrm>
          <a:custGeom>
            <a:avLst/>
            <a:gdLst/>
            <a:ahLst/>
            <a:cxnLst/>
            <a:rect r="r" b="b" t="t" l="l"/>
            <a:pathLst>
              <a:path h="939431" w="710551">
                <a:moveTo>
                  <a:pt x="0" y="0"/>
                </a:moveTo>
                <a:lnTo>
                  <a:pt x="710551" y="0"/>
                </a:lnTo>
                <a:lnTo>
                  <a:pt x="710551" y="939430"/>
                </a:lnTo>
                <a:lnTo>
                  <a:pt x="0" y="9394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139238" y="4802187"/>
            <a:ext cx="9525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</a:p>
          <a:p>
            <a:pPr algn="ctr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021830" y="4232800"/>
            <a:ext cx="9525" cy="245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5"/>
              </a:lnSpc>
            </a:pPr>
          </a:p>
          <a:p>
            <a:pPr algn="ctr">
              <a:lnSpc>
                <a:spcPts val="9755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5204429" y="971550"/>
            <a:ext cx="6129934" cy="237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From part 2 of bottle cut another small cylinder part and cover it with mesh as shown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7583" y="6893560"/>
            <a:ext cx="472216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Component List Used in Assembly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7484" y="8006028"/>
            <a:ext cx="21426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1               2  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28700" y="4004467"/>
            <a:ext cx="2201177" cy="2685727"/>
          </a:xfrm>
          <a:custGeom>
            <a:avLst/>
            <a:gdLst/>
            <a:ahLst/>
            <a:cxnLst/>
            <a:rect r="r" b="b" t="t" l="l"/>
            <a:pathLst>
              <a:path h="2685727" w="2201177">
                <a:moveTo>
                  <a:pt x="0" y="0"/>
                </a:moveTo>
                <a:lnTo>
                  <a:pt x="2201177" y="0"/>
                </a:lnTo>
                <a:lnTo>
                  <a:pt x="2201177" y="2685726"/>
                </a:lnTo>
                <a:lnTo>
                  <a:pt x="0" y="26857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DAGD9pjrwfI</dc:identifier>
  <dcterms:modified xsi:type="dcterms:W3CDTF">2011-08-01T06:04:30Z</dcterms:modified>
  <cp:revision>1</cp:revision>
  <dc:title>Wheels: 4</dc:title>
</cp:coreProperties>
</file>